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57" r:id="rId6"/>
    <p:sldId id="265" r:id="rId7"/>
    <p:sldId id="266" r:id="rId8"/>
    <p:sldId id="258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11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034025-1330-44A8-9095-C08BF26A26AA}" v="167" dt="2023-03-21T00:41:01.6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3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lazevic, Megan" userId="dd359d06-7fca-4677-a9fd-e7530a122af6" providerId="ADAL" clId="{AB034025-1330-44A8-9095-C08BF26A26AA}"/>
    <pc:docChg chg="undo redo custSel addSld delSld modSld sldOrd modMainMaster">
      <pc:chgData name="Blazevic, Megan" userId="dd359d06-7fca-4677-a9fd-e7530a122af6" providerId="ADAL" clId="{AB034025-1330-44A8-9095-C08BF26A26AA}" dt="2023-03-21T00:46:33.389" v="3591" actId="20577"/>
      <pc:docMkLst>
        <pc:docMk/>
      </pc:docMkLst>
      <pc:sldChg chg="addSp delSp modSp mod setBg setClrOvrMap delDesignElem">
        <pc:chgData name="Blazevic, Megan" userId="dd359d06-7fca-4677-a9fd-e7530a122af6" providerId="ADAL" clId="{AB034025-1330-44A8-9095-C08BF26A26AA}" dt="2023-03-21T00:02:18.375" v="3552" actId="207"/>
        <pc:sldMkLst>
          <pc:docMk/>
          <pc:sldMk cId="3372714827" sldId="256"/>
        </pc:sldMkLst>
        <pc:spChg chg="mod">
          <ac:chgData name="Blazevic, Megan" userId="dd359d06-7fca-4677-a9fd-e7530a122af6" providerId="ADAL" clId="{AB034025-1330-44A8-9095-C08BF26A26AA}" dt="2023-03-11T16:20:29.297" v="2479" actId="26606"/>
          <ac:spMkLst>
            <pc:docMk/>
            <pc:sldMk cId="3372714827" sldId="256"/>
            <ac:spMk id="2" creationId="{77586EC8-9874-368B-8B64-87748C55B2B7}"/>
          </ac:spMkLst>
        </pc:spChg>
        <pc:spChg chg="mod">
          <ac:chgData name="Blazevic, Megan" userId="dd359d06-7fca-4677-a9fd-e7530a122af6" providerId="ADAL" clId="{AB034025-1330-44A8-9095-C08BF26A26AA}" dt="2023-03-11T16:20:50.966" v="2481" actId="207"/>
          <ac:spMkLst>
            <pc:docMk/>
            <pc:sldMk cId="3372714827" sldId="256"/>
            <ac:spMk id="3" creationId="{40DED9EF-8E5F-9E10-C66F-40FF9634FF8C}"/>
          </ac:spMkLst>
        </pc:spChg>
        <pc:spChg chg="add del mod">
          <ac:chgData name="Blazevic, Megan" userId="dd359d06-7fca-4677-a9fd-e7530a122af6" providerId="ADAL" clId="{AB034025-1330-44A8-9095-C08BF26A26AA}" dt="2023-03-11T14:50:38.829" v="44" actId="478"/>
          <ac:spMkLst>
            <pc:docMk/>
            <pc:sldMk cId="3372714827" sldId="256"/>
            <ac:spMk id="7" creationId="{6DE6D749-1905-A9CE-744E-44E506F85AB8}"/>
          </ac:spMkLst>
        </pc:spChg>
        <pc:spChg chg="add mod">
          <ac:chgData name="Blazevic, Megan" userId="dd359d06-7fca-4677-a9fd-e7530a122af6" providerId="ADAL" clId="{AB034025-1330-44A8-9095-C08BF26A26AA}" dt="2023-03-21T00:02:18.375" v="3552" actId="207"/>
          <ac:spMkLst>
            <pc:docMk/>
            <pc:sldMk cId="3372714827" sldId="256"/>
            <ac:spMk id="8" creationId="{09CCAC1E-B585-D8B3-A1F0-D01AC51C064D}"/>
          </ac:spMkLst>
        </pc:spChg>
        <pc:spChg chg="add del">
          <ac:chgData name="Blazevic, Megan" userId="dd359d06-7fca-4677-a9fd-e7530a122af6" providerId="ADAL" clId="{AB034025-1330-44A8-9095-C08BF26A26AA}" dt="2023-03-11T14:48:54.276" v="26" actId="26606"/>
          <ac:spMkLst>
            <pc:docMk/>
            <pc:sldMk cId="3372714827" sldId="256"/>
            <ac:spMk id="1051" creationId="{22A397E7-BF60-45B2-84C7-B074B76C37A7}"/>
          </ac:spMkLst>
        </pc:spChg>
        <pc:spChg chg="add del">
          <ac:chgData name="Blazevic, Megan" userId="dd359d06-7fca-4677-a9fd-e7530a122af6" providerId="ADAL" clId="{AB034025-1330-44A8-9095-C08BF26A26AA}" dt="2023-03-11T14:48:54.276" v="26" actId="26606"/>
          <ac:spMkLst>
            <pc:docMk/>
            <pc:sldMk cId="3372714827" sldId="256"/>
            <ac:spMk id="1053" creationId="{890DEF05-784E-4B61-89E4-04C4ECF4E5A0}"/>
          </ac:spMkLst>
        </pc:spChg>
        <pc:spChg chg="add del">
          <ac:chgData name="Blazevic, Megan" userId="dd359d06-7fca-4677-a9fd-e7530a122af6" providerId="ADAL" clId="{AB034025-1330-44A8-9095-C08BF26A26AA}" dt="2023-03-11T14:48:48.032" v="23" actId="26606"/>
          <ac:spMkLst>
            <pc:docMk/>
            <pc:sldMk cId="3372714827" sldId="256"/>
            <ac:spMk id="1057" creationId="{5A59F003-E00A-43F9-91DC-CC54E3B87466}"/>
          </ac:spMkLst>
        </pc:spChg>
        <pc:spChg chg="add del">
          <ac:chgData name="Blazevic, Megan" userId="dd359d06-7fca-4677-a9fd-e7530a122af6" providerId="ADAL" clId="{AB034025-1330-44A8-9095-C08BF26A26AA}" dt="2023-03-11T14:48:48.032" v="23" actId="26606"/>
          <ac:spMkLst>
            <pc:docMk/>
            <pc:sldMk cId="3372714827" sldId="256"/>
            <ac:spMk id="1058" creationId="{D74A4382-E3AD-430A-9A1F-DFA3E0E77A7D}"/>
          </ac:spMkLst>
        </pc:spChg>
        <pc:spChg chg="add del">
          <ac:chgData name="Blazevic, Megan" userId="dd359d06-7fca-4677-a9fd-e7530a122af6" providerId="ADAL" clId="{AB034025-1330-44A8-9095-C08BF26A26AA}" dt="2023-03-11T14:48:48.032" v="23" actId="26606"/>
          <ac:spMkLst>
            <pc:docMk/>
            <pc:sldMk cId="3372714827" sldId="256"/>
            <ac:spMk id="1059" creationId="{79F40191-0F44-4FD1-82CC-ACB507C14BE6}"/>
          </ac:spMkLst>
        </pc:spChg>
        <pc:spChg chg="add del">
          <ac:chgData name="Blazevic, Megan" userId="dd359d06-7fca-4677-a9fd-e7530a122af6" providerId="ADAL" clId="{AB034025-1330-44A8-9095-C08BF26A26AA}" dt="2023-03-11T14:48:54.272" v="25" actId="26606"/>
          <ac:spMkLst>
            <pc:docMk/>
            <pc:sldMk cId="3372714827" sldId="256"/>
            <ac:spMk id="1061" creationId="{9B7AD9F6-8CE7-4299-8FC6-328F4DCD3FF9}"/>
          </ac:spMkLst>
        </pc:spChg>
        <pc:spChg chg="add del">
          <ac:chgData name="Blazevic, Megan" userId="dd359d06-7fca-4677-a9fd-e7530a122af6" providerId="ADAL" clId="{AB034025-1330-44A8-9095-C08BF26A26AA}" dt="2023-03-11T14:48:54.272" v="25" actId="26606"/>
          <ac:spMkLst>
            <pc:docMk/>
            <pc:sldMk cId="3372714827" sldId="256"/>
            <ac:spMk id="1063" creationId="{F49775AF-8896-43EE-92C6-83497D6DC56F}"/>
          </ac:spMkLst>
        </pc:spChg>
        <pc:spChg chg="add del">
          <ac:chgData name="Blazevic, Megan" userId="dd359d06-7fca-4677-a9fd-e7530a122af6" providerId="ADAL" clId="{AB034025-1330-44A8-9095-C08BF26A26AA}" dt="2023-03-11T14:49:49.288" v="39" actId="26606"/>
          <ac:spMkLst>
            <pc:docMk/>
            <pc:sldMk cId="3372714827" sldId="256"/>
            <ac:spMk id="1065" creationId="{5A59F003-E00A-43F9-91DC-CC54E3B87466}"/>
          </ac:spMkLst>
        </pc:spChg>
        <pc:spChg chg="add del">
          <ac:chgData name="Blazevic, Megan" userId="dd359d06-7fca-4677-a9fd-e7530a122af6" providerId="ADAL" clId="{AB034025-1330-44A8-9095-C08BF26A26AA}" dt="2023-03-11T14:49:49.288" v="39" actId="26606"/>
          <ac:spMkLst>
            <pc:docMk/>
            <pc:sldMk cId="3372714827" sldId="256"/>
            <ac:spMk id="1066" creationId="{D74A4382-E3AD-430A-9A1F-DFA3E0E77A7D}"/>
          </ac:spMkLst>
        </pc:spChg>
        <pc:spChg chg="add del">
          <ac:chgData name="Blazevic, Megan" userId="dd359d06-7fca-4677-a9fd-e7530a122af6" providerId="ADAL" clId="{AB034025-1330-44A8-9095-C08BF26A26AA}" dt="2023-03-11T14:49:49.288" v="39" actId="26606"/>
          <ac:spMkLst>
            <pc:docMk/>
            <pc:sldMk cId="3372714827" sldId="256"/>
            <ac:spMk id="1067" creationId="{79F40191-0F44-4FD1-82CC-ACB507C14BE6}"/>
          </ac:spMkLst>
        </pc:spChg>
        <pc:spChg chg="add del">
          <ac:chgData name="Blazevic, Megan" userId="dd359d06-7fca-4677-a9fd-e7530a122af6" providerId="ADAL" clId="{AB034025-1330-44A8-9095-C08BF26A26AA}" dt="2023-03-11T14:49:31.120" v="32" actId="26606"/>
          <ac:spMkLst>
            <pc:docMk/>
            <pc:sldMk cId="3372714827" sldId="256"/>
            <ac:spMk id="1072" creationId="{22A397E7-BF60-45B2-84C7-B074B76C37A7}"/>
          </ac:spMkLst>
        </pc:spChg>
        <pc:spChg chg="add del">
          <ac:chgData name="Blazevic, Megan" userId="dd359d06-7fca-4677-a9fd-e7530a122af6" providerId="ADAL" clId="{AB034025-1330-44A8-9095-C08BF26A26AA}" dt="2023-03-11T14:49:31.120" v="32" actId="26606"/>
          <ac:spMkLst>
            <pc:docMk/>
            <pc:sldMk cId="3372714827" sldId="256"/>
            <ac:spMk id="1074" creationId="{890DEF05-784E-4B61-89E4-04C4ECF4E5A0}"/>
          </ac:spMkLst>
        </pc:spChg>
        <pc:spChg chg="add del">
          <ac:chgData name="Blazevic, Megan" userId="dd359d06-7fca-4677-a9fd-e7530a122af6" providerId="ADAL" clId="{AB034025-1330-44A8-9095-C08BF26A26AA}" dt="2023-03-11T14:49:35.345" v="34" actId="26606"/>
          <ac:spMkLst>
            <pc:docMk/>
            <pc:sldMk cId="3372714827" sldId="256"/>
            <ac:spMk id="1078" creationId="{00C150C7-96FB-4EB9-BDF9-212535A6089F}"/>
          </ac:spMkLst>
        </pc:spChg>
        <pc:spChg chg="add del">
          <ac:chgData name="Blazevic, Megan" userId="dd359d06-7fca-4677-a9fd-e7530a122af6" providerId="ADAL" clId="{AB034025-1330-44A8-9095-C08BF26A26AA}" dt="2023-03-11T14:49:35.345" v="34" actId="26606"/>
          <ac:spMkLst>
            <pc:docMk/>
            <pc:sldMk cId="3372714827" sldId="256"/>
            <ac:spMk id="1079" creationId="{0AB225BA-7412-4605-8E8D-5AED2BF56A11}"/>
          </ac:spMkLst>
        </pc:spChg>
        <pc:spChg chg="add del">
          <ac:chgData name="Blazevic, Megan" userId="dd359d06-7fca-4677-a9fd-e7530a122af6" providerId="ADAL" clId="{AB034025-1330-44A8-9095-C08BF26A26AA}" dt="2023-03-11T14:49:35.345" v="34" actId="26606"/>
          <ac:spMkLst>
            <pc:docMk/>
            <pc:sldMk cId="3372714827" sldId="256"/>
            <ac:spMk id="1080" creationId="{604BB9CD-970D-4FE5-B4E3-D651735BF4FE}"/>
          </ac:spMkLst>
        </pc:spChg>
        <pc:spChg chg="add del">
          <ac:chgData name="Blazevic, Megan" userId="dd359d06-7fca-4677-a9fd-e7530a122af6" providerId="ADAL" clId="{AB034025-1330-44A8-9095-C08BF26A26AA}" dt="2023-03-11T14:49:35.345" v="34" actId="26606"/>
          <ac:spMkLst>
            <pc:docMk/>
            <pc:sldMk cId="3372714827" sldId="256"/>
            <ac:spMk id="1081" creationId="{5E0D6276-8D53-4DDA-A15A-90E0831F6D61}"/>
          </ac:spMkLst>
        </pc:spChg>
        <pc:spChg chg="add del">
          <ac:chgData name="Blazevic, Megan" userId="dd359d06-7fca-4677-a9fd-e7530a122af6" providerId="ADAL" clId="{AB034025-1330-44A8-9095-C08BF26A26AA}" dt="2023-03-11T14:49:40.487" v="36" actId="26606"/>
          <ac:spMkLst>
            <pc:docMk/>
            <pc:sldMk cId="3372714827" sldId="256"/>
            <ac:spMk id="1083" creationId="{0E2F58BF-12E5-4B5A-AD25-4DAAA2742A7B}"/>
          </ac:spMkLst>
        </pc:spChg>
        <pc:spChg chg="add del">
          <ac:chgData name="Blazevic, Megan" userId="dd359d06-7fca-4677-a9fd-e7530a122af6" providerId="ADAL" clId="{AB034025-1330-44A8-9095-C08BF26A26AA}" dt="2023-03-11T14:49:40.487" v="36" actId="26606"/>
          <ac:spMkLst>
            <pc:docMk/>
            <pc:sldMk cId="3372714827" sldId="256"/>
            <ac:spMk id="1084" creationId="{AF2F604E-43BE-4DC3-B983-E071523364F8}"/>
          </ac:spMkLst>
        </pc:spChg>
        <pc:spChg chg="add del">
          <ac:chgData name="Blazevic, Megan" userId="dd359d06-7fca-4677-a9fd-e7530a122af6" providerId="ADAL" clId="{AB034025-1330-44A8-9095-C08BF26A26AA}" dt="2023-03-11T14:49:40.487" v="36" actId="26606"/>
          <ac:spMkLst>
            <pc:docMk/>
            <pc:sldMk cId="3372714827" sldId="256"/>
            <ac:spMk id="1085" creationId="{08C9B587-E65E-4B52-B37C-ABEBB6E87928}"/>
          </ac:spMkLst>
        </pc:spChg>
        <pc:spChg chg="add del">
          <ac:chgData name="Blazevic, Megan" userId="dd359d06-7fca-4677-a9fd-e7530a122af6" providerId="ADAL" clId="{AB034025-1330-44A8-9095-C08BF26A26AA}" dt="2023-03-11T14:49:49.283" v="38" actId="26606"/>
          <ac:spMkLst>
            <pc:docMk/>
            <pc:sldMk cId="3372714827" sldId="256"/>
            <ac:spMk id="1087" creationId="{F0A604E4-7307-451C-93BE-F1F7E1BF3BF8}"/>
          </ac:spMkLst>
        </pc:spChg>
        <pc:spChg chg="add del">
          <ac:chgData name="Blazevic, Megan" userId="dd359d06-7fca-4677-a9fd-e7530a122af6" providerId="ADAL" clId="{AB034025-1330-44A8-9095-C08BF26A26AA}" dt="2023-03-11T14:49:49.283" v="38" actId="26606"/>
          <ac:spMkLst>
            <pc:docMk/>
            <pc:sldMk cId="3372714827" sldId="256"/>
            <ac:spMk id="1088" creationId="{F7F3A0AA-35E5-4085-942B-737839030604}"/>
          </ac:spMkLst>
        </pc:spChg>
        <pc:spChg chg="add del">
          <ac:chgData name="Blazevic, Megan" userId="dd359d06-7fca-4677-a9fd-e7530a122af6" providerId="ADAL" clId="{AB034025-1330-44A8-9095-C08BF26A26AA}" dt="2023-03-11T14:49:49.283" v="38" actId="26606"/>
          <ac:spMkLst>
            <pc:docMk/>
            <pc:sldMk cId="3372714827" sldId="256"/>
            <ac:spMk id="1089" creationId="{402F5C38-C747-4173-ABBF-656E39E82130}"/>
          </ac:spMkLst>
        </pc:spChg>
        <pc:spChg chg="add del">
          <ac:chgData name="Blazevic, Megan" userId="dd359d06-7fca-4677-a9fd-e7530a122af6" providerId="ADAL" clId="{AB034025-1330-44A8-9095-C08BF26A26AA}" dt="2023-03-11T14:49:49.283" v="38" actId="26606"/>
          <ac:spMkLst>
            <pc:docMk/>
            <pc:sldMk cId="3372714827" sldId="256"/>
            <ac:spMk id="1090" creationId="{E37EECFC-A684-4391-AE85-4CDAF5565F61}"/>
          </ac:spMkLst>
        </pc:spChg>
        <pc:spChg chg="add del">
          <ac:chgData name="Blazevic, Megan" userId="dd359d06-7fca-4677-a9fd-e7530a122af6" providerId="ADAL" clId="{AB034025-1330-44A8-9095-C08BF26A26AA}" dt="2023-03-11T15:36:50.753" v="698"/>
          <ac:spMkLst>
            <pc:docMk/>
            <pc:sldMk cId="3372714827" sldId="256"/>
            <ac:spMk id="1092" creationId="{9B7AD9F6-8CE7-4299-8FC6-328F4DCD3FF9}"/>
          </ac:spMkLst>
        </pc:spChg>
        <pc:spChg chg="add del">
          <ac:chgData name="Blazevic, Megan" userId="dd359d06-7fca-4677-a9fd-e7530a122af6" providerId="ADAL" clId="{AB034025-1330-44A8-9095-C08BF26A26AA}" dt="2023-03-11T15:36:50.753" v="698"/>
          <ac:spMkLst>
            <pc:docMk/>
            <pc:sldMk cId="3372714827" sldId="256"/>
            <ac:spMk id="1093" creationId="{F49775AF-8896-43EE-92C6-83497D6DC56F}"/>
          </ac:spMkLst>
        </pc:spChg>
        <pc:grpChg chg="add del">
          <ac:chgData name="Blazevic, Megan" userId="dd359d06-7fca-4677-a9fd-e7530a122af6" providerId="ADAL" clId="{AB034025-1330-44A8-9095-C08BF26A26AA}" dt="2023-03-11T15:48:20.993" v="871" actId="26606"/>
          <ac:grpSpMkLst>
            <pc:docMk/>
            <pc:sldMk cId="3372714827" sldId="256"/>
            <ac:grpSpMk id="10" creationId="{316DCFC9-6877-407C-8170-608FCB8E35AE}"/>
          </ac:grpSpMkLst>
        </pc:grpChg>
        <pc:grpChg chg="add del">
          <ac:chgData name="Blazevic, Megan" userId="dd359d06-7fca-4677-a9fd-e7530a122af6" providerId="ADAL" clId="{AB034025-1330-44A8-9095-C08BF26A26AA}" dt="2023-03-11T15:48:20.993" v="871" actId="26606"/>
          <ac:grpSpMkLst>
            <pc:docMk/>
            <pc:sldMk cId="3372714827" sldId="256"/>
            <ac:grpSpMk id="11" creationId="{89353FE7-0D03-4AD2-8B8A-60A06F6BDA4C}"/>
          </ac:grpSpMkLst>
        </pc:grpChg>
        <pc:grpChg chg="add del">
          <ac:chgData name="Blazevic, Megan" userId="dd359d06-7fca-4677-a9fd-e7530a122af6" providerId="ADAL" clId="{AB034025-1330-44A8-9095-C08BF26A26AA}" dt="2023-03-11T16:01:07.394" v="1978" actId="26606"/>
          <ac:grpSpMkLst>
            <pc:docMk/>
            <pc:sldMk cId="3372714827" sldId="256"/>
            <ac:grpSpMk id="12" creationId="{6C68F39D-867D-4AFF-94C4-C3829AD5C5B5}"/>
          </ac:grpSpMkLst>
        </pc:grpChg>
        <pc:grpChg chg="add del">
          <ac:chgData name="Blazevic, Megan" userId="dd359d06-7fca-4677-a9fd-e7530a122af6" providerId="ADAL" clId="{AB034025-1330-44A8-9095-C08BF26A26AA}" dt="2023-03-11T15:37:34.469" v="700" actId="26606"/>
          <ac:grpSpMkLst>
            <pc:docMk/>
            <pc:sldMk cId="3372714827" sldId="256"/>
            <ac:grpSpMk id="13" creationId="{096A8A5D-137F-4A8A-9811-F7A867F02E3F}"/>
          </ac:grpSpMkLst>
        </pc:grpChg>
        <pc:grpChg chg="add del">
          <ac:chgData name="Blazevic, Megan" userId="dd359d06-7fca-4677-a9fd-e7530a122af6" providerId="ADAL" clId="{AB034025-1330-44A8-9095-C08BF26A26AA}" dt="2023-03-11T16:01:07.394" v="1978" actId="26606"/>
          <ac:grpSpMkLst>
            <pc:docMk/>
            <pc:sldMk cId="3372714827" sldId="256"/>
            <ac:grpSpMk id="16" creationId="{4466CCD0-FEF9-460D-9FB6-11613A492B66}"/>
          </ac:grpSpMkLst>
        </pc:grpChg>
        <pc:grpChg chg="add del">
          <ac:chgData name="Blazevic, Megan" userId="dd359d06-7fca-4677-a9fd-e7530a122af6" providerId="ADAL" clId="{AB034025-1330-44A8-9095-C08BF26A26AA}" dt="2023-03-11T15:37:34.469" v="700" actId="26606"/>
          <ac:grpSpMkLst>
            <pc:docMk/>
            <pc:sldMk cId="3372714827" sldId="256"/>
            <ac:grpSpMk id="17" creationId="{0FA686C7-6B08-416F-AEF3-C204079363A8}"/>
          </ac:grpSpMkLst>
        </pc:grpChg>
        <pc:grpChg chg="add del">
          <ac:chgData name="Blazevic, Megan" userId="dd359d06-7fca-4677-a9fd-e7530a122af6" providerId="ADAL" clId="{AB034025-1330-44A8-9095-C08BF26A26AA}" dt="2023-03-11T16:20:29.297" v="2479" actId="26606"/>
          <ac:grpSpMkLst>
            <pc:docMk/>
            <pc:sldMk cId="3372714827" sldId="256"/>
            <ac:grpSpMk id="40" creationId="{316DCFC9-6877-407C-8170-608FCB8E35AE}"/>
          </ac:grpSpMkLst>
        </pc:grpChg>
        <pc:grpChg chg="add del">
          <ac:chgData name="Blazevic, Megan" userId="dd359d06-7fca-4677-a9fd-e7530a122af6" providerId="ADAL" clId="{AB034025-1330-44A8-9095-C08BF26A26AA}" dt="2023-03-11T16:20:29.297" v="2479" actId="26606"/>
          <ac:grpSpMkLst>
            <pc:docMk/>
            <pc:sldMk cId="3372714827" sldId="256"/>
            <ac:grpSpMk id="41" creationId="{89353FE7-0D03-4AD2-8B8A-60A06F6BDA4C}"/>
          </ac:grpSpMkLst>
        </pc:grpChg>
        <pc:grpChg chg="add">
          <ac:chgData name="Blazevic, Megan" userId="dd359d06-7fca-4677-a9fd-e7530a122af6" providerId="ADAL" clId="{AB034025-1330-44A8-9095-C08BF26A26AA}" dt="2023-03-11T16:20:29.297" v="2479" actId="26606"/>
          <ac:grpSpMkLst>
            <pc:docMk/>
            <pc:sldMk cId="3372714827" sldId="256"/>
            <ac:grpSpMk id="46" creationId="{316DCFC9-6877-407C-8170-608FCB8E35AE}"/>
          </ac:grpSpMkLst>
        </pc:grpChg>
        <pc:grpChg chg="add">
          <ac:chgData name="Blazevic, Megan" userId="dd359d06-7fca-4677-a9fd-e7530a122af6" providerId="ADAL" clId="{AB034025-1330-44A8-9095-C08BF26A26AA}" dt="2023-03-11T16:20:29.297" v="2479" actId="26606"/>
          <ac:grpSpMkLst>
            <pc:docMk/>
            <pc:sldMk cId="3372714827" sldId="256"/>
            <ac:grpSpMk id="50" creationId="{89353FE7-0D03-4AD2-8B8A-60A06F6BDA4C}"/>
          </ac:grpSpMkLst>
        </pc:grpChg>
        <pc:grpChg chg="add del">
          <ac:chgData name="Blazevic, Megan" userId="dd359d06-7fca-4677-a9fd-e7530a122af6" providerId="ADAL" clId="{AB034025-1330-44A8-9095-C08BF26A26AA}" dt="2023-03-11T16:01:07.394" v="1978" actId="26606"/>
          <ac:grpSpMkLst>
            <pc:docMk/>
            <pc:sldMk cId="3372714827" sldId="256"/>
            <ac:grpSpMk id="72" creationId="{176E1971-1C4C-46C8-A821-63766428014D}"/>
          </ac:grpSpMkLst>
        </pc:grpChg>
        <pc:grpChg chg="add del">
          <ac:chgData name="Blazevic, Megan" userId="dd359d06-7fca-4677-a9fd-e7530a122af6" providerId="ADAL" clId="{AB034025-1330-44A8-9095-C08BF26A26AA}" dt="2023-03-11T15:37:34.469" v="700" actId="26606"/>
          <ac:grpSpMkLst>
            <pc:docMk/>
            <pc:sldMk cId="3372714827" sldId="256"/>
            <ac:grpSpMk id="73" creationId="{4C78E281-F596-4ECB-979A-89D89452AAD7}"/>
          </ac:grpSpMkLst>
        </pc:grpChg>
        <pc:grpChg chg="add del">
          <ac:chgData name="Blazevic, Megan" userId="dd359d06-7fca-4677-a9fd-e7530a122af6" providerId="ADAL" clId="{AB034025-1330-44A8-9095-C08BF26A26AA}" dt="2023-03-11T15:50:19.653" v="884"/>
          <ac:grpSpMkLst>
            <pc:docMk/>
            <pc:sldMk cId="3372714827" sldId="256"/>
            <ac:grpSpMk id="85" creationId="{316DCFC9-6877-407C-8170-608FCB8E35AE}"/>
          </ac:grpSpMkLst>
        </pc:grpChg>
        <pc:grpChg chg="add del">
          <ac:chgData name="Blazevic, Megan" userId="dd359d06-7fca-4677-a9fd-e7530a122af6" providerId="ADAL" clId="{AB034025-1330-44A8-9095-C08BF26A26AA}" dt="2023-03-11T16:02:11.718" v="1980" actId="26606"/>
          <ac:grpSpMkLst>
            <pc:docMk/>
            <pc:sldMk cId="3372714827" sldId="256"/>
            <ac:grpSpMk id="86" creationId="{096A8A5D-137F-4A8A-9811-F7A867F02E3F}"/>
          </ac:grpSpMkLst>
        </pc:grpChg>
        <pc:grpChg chg="add del">
          <ac:chgData name="Blazevic, Megan" userId="dd359d06-7fca-4677-a9fd-e7530a122af6" providerId="ADAL" clId="{AB034025-1330-44A8-9095-C08BF26A26AA}" dt="2023-03-11T15:50:19.653" v="884"/>
          <ac:grpSpMkLst>
            <pc:docMk/>
            <pc:sldMk cId="3372714827" sldId="256"/>
            <ac:grpSpMk id="87" creationId="{89353FE7-0D03-4AD2-8B8A-60A06F6BDA4C}"/>
          </ac:grpSpMkLst>
        </pc:grpChg>
        <pc:grpChg chg="add del">
          <ac:chgData name="Blazevic, Megan" userId="dd359d06-7fca-4677-a9fd-e7530a122af6" providerId="ADAL" clId="{AB034025-1330-44A8-9095-C08BF26A26AA}" dt="2023-03-11T16:02:11.718" v="1980" actId="26606"/>
          <ac:grpSpMkLst>
            <pc:docMk/>
            <pc:sldMk cId="3372714827" sldId="256"/>
            <ac:grpSpMk id="89" creationId="{0FA686C7-6B08-416F-AEF3-C204079363A8}"/>
          </ac:grpSpMkLst>
        </pc:grpChg>
        <pc:grpChg chg="add del">
          <ac:chgData name="Blazevic, Megan" userId="dd359d06-7fca-4677-a9fd-e7530a122af6" providerId="ADAL" clId="{AB034025-1330-44A8-9095-C08BF26A26AA}" dt="2023-03-11T16:02:11.718" v="1980" actId="26606"/>
          <ac:grpSpMkLst>
            <pc:docMk/>
            <pc:sldMk cId="3372714827" sldId="256"/>
            <ac:grpSpMk id="90" creationId="{4C78E281-F596-4ECB-979A-89D89452AAD7}"/>
          </ac:grpSpMkLst>
        </pc:grpChg>
        <pc:grpChg chg="add del">
          <ac:chgData name="Blazevic, Megan" userId="dd359d06-7fca-4677-a9fd-e7530a122af6" providerId="ADAL" clId="{AB034025-1330-44A8-9095-C08BF26A26AA}" dt="2023-03-11T16:02:14.565" v="1982" actId="26606"/>
          <ac:grpSpMkLst>
            <pc:docMk/>
            <pc:sldMk cId="3372714827" sldId="256"/>
            <ac:grpSpMk id="92" creationId="{316DCFC9-6877-407C-8170-608FCB8E35AE}"/>
          </ac:grpSpMkLst>
        </pc:grpChg>
        <pc:grpChg chg="add del">
          <ac:chgData name="Blazevic, Megan" userId="dd359d06-7fca-4677-a9fd-e7530a122af6" providerId="ADAL" clId="{AB034025-1330-44A8-9095-C08BF26A26AA}" dt="2023-03-11T16:02:14.565" v="1982" actId="26606"/>
          <ac:grpSpMkLst>
            <pc:docMk/>
            <pc:sldMk cId="3372714827" sldId="256"/>
            <ac:grpSpMk id="93" creationId="{89353FE7-0D03-4AD2-8B8A-60A06F6BDA4C}"/>
          </ac:grpSpMkLst>
        </pc:grpChg>
        <pc:grpChg chg="add del">
          <ac:chgData name="Blazevic, Megan" userId="dd359d06-7fca-4677-a9fd-e7530a122af6" providerId="ADAL" clId="{AB034025-1330-44A8-9095-C08BF26A26AA}" dt="2023-03-11T16:02:46.152" v="1984" actId="26606"/>
          <ac:grpSpMkLst>
            <pc:docMk/>
            <pc:sldMk cId="3372714827" sldId="256"/>
            <ac:grpSpMk id="95" creationId="{096A8A5D-137F-4A8A-9811-F7A867F02E3F}"/>
          </ac:grpSpMkLst>
        </pc:grpChg>
        <pc:grpChg chg="add del">
          <ac:chgData name="Blazevic, Megan" userId="dd359d06-7fca-4677-a9fd-e7530a122af6" providerId="ADAL" clId="{AB034025-1330-44A8-9095-C08BF26A26AA}" dt="2023-03-11T16:02:46.152" v="1984" actId="26606"/>
          <ac:grpSpMkLst>
            <pc:docMk/>
            <pc:sldMk cId="3372714827" sldId="256"/>
            <ac:grpSpMk id="97" creationId="{0FA686C7-6B08-416F-AEF3-C204079363A8}"/>
          </ac:grpSpMkLst>
        </pc:grpChg>
        <pc:grpChg chg="add del">
          <ac:chgData name="Blazevic, Megan" userId="dd359d06-7fca-4677-a9fd-e7530a122af6" providerId="ADAL" clId="{AB034025-1330-44A8-9095-C08BF26A26AA}" dt="2023-03-11T16:02:46.152" v="1984" actId="26606"/>
          <ac:grpSpMkLst>
            <pc:docMk/>
            <pc:sldMk cId="3372714827" sldId="256"/>
            <ac:grpSpMk id="99" creationId="{4C78E281-F596-4ECB-979A-89D89452AAD7}"/>
          </ac:grpSpMkLst>
        </pc:grpChg>
        <pc:picChg chg="add mod ord">
          <ac:chgData name="Blazevic, Megan" userId="dd359d06-7fca-4677-a9fd-e7530a122af6" providerId="ADAL" clId="{AB034025-1330-44A8-9095-C08BF26A26AA}" dt="2023-03-21T00:02:07.049" v="3551" actId="1076"/>
          <ac:picMkLst>
            <pc:docMk/>
            <pc:sldMk cId="3372714827" sldId="256"/>
            <ac:picMk id="5" creationId="{234F2521-5A98-F848-E237-12C7A0C34CA6}"/>
          </ac:picMkLst>
        </pc:picChg>
        <pc:picChg chg="del">
          <ac:chgData name="Blazevic, Megan" userId="dd359d06-7fca-4677-a9fd-e7530a122af6" providerId="ADAL" clId="{AB034025-1330-44A8-9095-C08BF26A26AA}" dt="2023-03-11T14:48:37.600" v="21" actId="478"/>
          <ac:picMkLst>
            <pc:docMk/>
            <pc:sldMk cId="3372714827" sldId="256"/>
            <ac:picMk id="1026" creationId="{B18AC247-DD8D-6F00-891A-7EA5CCFFB1D0}"/>
          </ac:picMkLst>
        </pc:picChg>
        <pc:cxnChg chg="add del">
          <ac:chgData name="Blazevic, Megan" userId="dd359d06-7fca-4677-a9fd-e7530a122af6" providerId="ADAL" clId="{AB034025-1330-44A8-9095-C08BF26A26AA}" dt="2023-03-11T14:48:54.276" v="26" actId="26606"/>
          <ac:cxnSpMkLst>
            <pc:docMk/>
            <pc:sldMk cId="3372714827" sldId="256"/>
            <ac:cxnSpMk id="1055" creationId="{C41BAEC7-F7B0-4224-8B18-8F74B7D87F0B}"/>
          </ac:cxnSpMkLst>
        </pc:cxnChg>
        <pc:cxnChg chg="add del">
          <ac:chgData name="Blazevic, Megan" userId="dd359d06-7fca-4677-a9fd-e7530a122af6" providerId="ADAL" clId="{AB034025-1330-44A8-9095-C08BF26A26AA}" dt="2023-03-11T14:49:31.120" v="32" actId="26606"/>
          <ac:cxnSpMkLst>
            <pc:docMk/>
            <pc:sldMk cId="3372714827" sldId="256"/>
            <ac:cxnSpMk id="1076" creationId="{C41BAEC7-F7B0-4224-8B18-8F74B7D87F0B}"/>
          </ac:cxnSpMkLst>
        </pc:cxnChg>
      </pc:sldChg>
      <pc:sldChg chg="addSp delSp modSp new mod ord setBg delDesignElem">
        <pc:chgData name="Blazevic, Megan" userId="dd359d06-7fca-4677-a9fd-e7530a122af6" providerId="ADAL" clId="{AB034025-1330-44A8-9095-C08BF26A26AA}" dt="2023-03-21T00:43:27.251" v="3560" actId="108"/>
        <pc:sldMkLst>
          <pc:docMk/>
          <pc:sldMk cId="3020369066" sldId="257"/>
        </pc:sldMkLst>
        <pc:spChg chg="mod">
          <ac:chgData name="Blazevic, Megan" userId="dd359d06-7fca-4677-a9fd-e7530a122af6" providerId="ADAL" clId="{AB034025-1330-44A8-9095-C08BF26A26AA}" dt="2023-03-21T00:43:27.251" v="3560" actId="108"/>
          <ac:spMkLst>
            <pc:docMk/>
            <pc:sldMk cId="3020369066" sldId="257"/>
            <ac:spMk id="2" creationId="{218BCD7E-7CDF-2EDF-0C91-A6E87E61FE9C}"/>
          </ac:spMkLst>
        </pc:spChg>
        <pc:spChg chg="add del mod">
          <ac:chgData name="Blazevic, Megan" userId="dd359d06-7fca-4677-a9fd-e7530a122af6" providerId="ADAL" clId="{AB034025-1330-44A8-9095-C08BF26A26AA}" dt="2023-03-11T15:39:37.864" v="749" actId="26606"/>
          <ac:spMkLst>
            <pc:docMk/>
            <pc:sldMk cId="3020369066" sldId="257"/>
            <ac:spMk id="3" creationId="{57539F35-C437-C680-F13B-920711FDB33D}"/>
          </ac:spMkLst>
        </pc:spChg>
        <pc:spChg chg="add del">
          <ac:chgData name="Blazevic, Megan" userId="dd359d06-7fca-4677-a9fd-e7530a122af6" providerId="ADAL" clId="{AB034025-1330-44A8-9095-C08BF26A26AA}" dt="2023-03-11T15:38:00.668" v="708" actId="26606"/>
          <ac:spMkLst>
            <pc:docMk/>
            <pc:sldMk cId="3020369066" sldId="257"/>
            <ac:spMk id="9" creationId="{2EEF4763-EB4A-4A35-89EB-AD2763B48C3B}"/>
          </ac:spMkLst>
        </pc:spChg>
        <pc:spChg chg="add del">
          <ac:chgData name="Blazevic, Megan" userId="dd359d06-7fca-4677-a9fd-e7530a122af6" providerId="ADAL" clId="{AB034025-1330-44A8-9095-C08BF26A26AA}" dt="2023-03-11T15:50:19.653" v="884"/>
          <ac:spMkLst>
            <pc:docMk/>
            <pc:sldMk cId="3020369066" sldId="257"/>
            <ac:spMk id="13" creationId="{2EEF4763-EB4A-4A35-89EB-AD2763B48C3B}"/>
          </ac:spMkLst>
        </pc:spChg>
        <pc:spChg chg="add del">
          <ac:chgData name="Blazevic, Megan" userId="dd359d06-7fca-4677-a9fd-e7530a122af6" providerId="ADAL" clId="{AB034025-1330-44A8-9095-C08BF26A26AA}" dt="2023-03-14T02:29:01.846" v="2957" actId="26606"/>
          <ac:spMkLst>
            <pc:docMk/>
            <pc:sldMk cId="3020369066" sldId="257"/>
            <ac:spMk id="79" creationId="{C2E4E997-8672-4FFD-B8EC-9932A8E4714B}"/>
          </ac:spMkLst>
        </pc:spChg>
        <pc:grpChg chg="add del">
          <ac:chgData name="Blazevic, Megan" userId="dd359d06-7fca-4677-a9fd-e7530a122af6" providerId="ADAL" clId="{AB034025-1330-44A8-9095-C08BF26A26AA}" dt="2023-03-14T02:28:50.220" v="2955" actId="26606"/>
          <ac:grpSpMkLst>
            <pc:docMk/>
            <pc:sldMk cId="3020369066" sldId="257"/>
            <ac:grpSpMk id="19" creationId="{9AE4726C-1831-4FE3-9A11-227F0DC2F0BC}"/>
          </ac:grpSpMkLst>
        </pc:grpChg>
        <pc:grpChg chg="add del">
          <ac:chgData name="Blazevic, Megan" userId="dd359d06-7fca-4677-a9fd-e7530a122af6" providerId="ADAL" clId="{AB034025-1330-44A8-9095-C08BF26A26AA}" dt="2023-03-14T02:28:50.220" v="2955" actId="26606"/>
          <ac:grpSpMkLst>
            <pc:docMk/>
            <pc:sldMk cId="3020369066" sldId="257"/>
            <ac:grpSpMk id="23" creationId="{E916825F-759B-4F1A-BA80-AF7137691EC5}"/>
          </ac:grpSpMkLst>
        </pc:grpChg>
        <pc:grpChg chg="add del">
          <ac:chgData name="Blazevic, Megan" userId="dd359d06-7fca-4677-a9fd-e7530a122af6" providerId="ADAL" clId="{AB034025-1330-44A8-9095-C08BF26A26AA}" dt="2023-03-14T02:29:01.846" v="2957" actId="26606"/>
          <ac:grpSpMkLst>
            <pc:docMk/>
            <pc:sldMk cId="3020369066" sldId="257"/>
            <ac:grpSpMk id="80" creationId="{453E4DEE-E996-40F8-8635-0FF43D7348F9}"/>
          </ac:grpSpMkLst>
        </pc:grpChg>
        <pc:graphicFrameChg chg="add del">
          <ac:chgData name="Blazevic, Megan" userId="dd359d06-7fca-4677-a9fd-e7530a122af6" providerId="ADAL" clId="{AB034025-1330-44A8-9095-C08BF26A26AA}" dt="2023-03-11T15:38:00.668" v="708" actId="26606"/>
          <ac:graphicFrameMkLst>
            <pc:docMk/>
            <pc:sldMk cId="3020369066" sldId="257"/>
            <ac:graphicFrameMk id="5" creationId="{F9E9084E-F0D8-B14E-7FCB-F64FE41BB5FF}"/>
          </ac:graphicFrameMkLst>
        </pc:graphicFrameChg>
        <pc:graphicFrameChg chg="add del">
          <ac:chgData name="Blazevic, Megan" userId="dd359d06-7fca-4677-a9fd-e7530a122af6" providerId="ADAL" clId="{AB034025-1330-44A8-9095-C08BF26A26AA}" dt="2023-03-11T15:38:04.168" v="710" actId="26606"/>
          <ac:graphicFrameMkLst>
            <pc:docMk/>
            <pc:sldMk cId="3020369066" sldId="257"/>
            <ac:graphicFrameMk id="11" creationId="{A7ED4F89-D685-50E5-5224-9567B31BAAA2}"/>
          </ac:graphicFrameMkLst>
        </pc:graphicFrameChg>
        <pc:graphicFrameChg chg="add del mod modGraphic">
          <ac:chgData name="Blazevic, Megan" userId="dd359d06-7fca-4677-a9fd-e7530a122af6" providerId="ADAL" clId="{AB034025-1330-44A8-9095-C08BF26A26AA}" dt="2023-03-21T00:01:27.467" v="3545" actId="207"/>
          <ac:graphicFrameMkLst>
            <pc:docMk/>
            <pc:sldMk cId="3020369066" sldId="257"/>
            <ac:graphicFrameMk id="14" creationId="{F9E9084E-F0D8-B14E-7FCB-F64FE41BB5FF}"/>
          </ac:graphicFrameMkLst>
        </pc:graphicFrameChg>
        <pc:picChg chg="add del">
          <ac:chgData name="Blazevic, Megan" userId="dd359d06-7fca-4677-a9fd-e7530a122af6" providerId="ADAL" clId="{AB034025-1330-44A8-9095-C08BF26A26AA}" dt="2023-03-14T02:29:01.846" v="2957" actId="26606"/>
          <ac:picMkLst>
            <pc:docMk/>
            <pc:sldMk cId="3020369066" sldId="257"/>
            <ac:picMk id="21" creationId="{FE6BA9E6-1D9E-4D30-B528-D49FA1342E4E}"/>
          </ac:picMkLst>
        </pc:picChg>
      </pc:sldChg>
      <pc:sldChg chg="addSp delSp modSp new mod ord setBg setClrOvrMap delDesignElem">
        <pc:chgData name="Blazevic, Megan" userId="dd359d06-7fca-4677-a9fd-e7530a122af6" providerId="ADAL" clId="{AB034025-1330-44A8-9095-C08BF26A26AA}" dt="2023-03-21T00:00:14.280" v="3535" actId="207"/>
        <pc:sldMkLst>
          <pc:docMk/>
          <pc:sldMk cId="863771238" sldId="258"/>
        </pc:sldMkLst>
        <pc:spChg chg="mod">
          <ac:chgData name="Blazevic, Megan" userId="dd359d06-7fca-4677-a9fd-e7530a122af6" providerId="ADAL" clId="{AB034025-1330-44A8-9095-C08BF26A26AA}" dt="2023-03-18T15:31:57.167" v="3164" actId="403"/>
          <ac:spMkLst>
            <pc:docMk/>
            <pc:sldMk cId="863771238" sldId="258"/>
            <ac:spMk id="2" creationId="{707F4791-DAF5-E4EB-FB66-3C220834CB0B}"/>
          </ac:spMkLst>
        </pc:spChg>
        <pc:spChg chg="add del mod">
          <ac:chgData name="Blazevic, Megan" userId="dd359d06-7fca-4677-a9fd-e7530a122af6" providerId="ADAL" clId="{AB034025-1330-44A8-9095-C08BF26A26AA}" dt="2023-03-21T00:00:14.280" v="3535" actId="207"/>
          <ac:spMkLst>
            <pc:docMk/>
            <pc:sldMk cId="863771238" sldId="258"/>
            <ac:spMk id="3" creationId="{EF422528-4D7A-D670-675B-E1C4DB6C3266}"/>
          </ac:spMkLst>
        </pc:spChg>
        <pc:spChg chg="add del">
          <ac:chgData name="Blazevic, Megan" userId="dd359d06-7fca-4677-a9fd-e7530a122af6" providerId="ADAL" clId="{AB034025-1330-44A8-9095-C08BF26A26AA}" dt="2023-03-11T15:50:12.422" v="880" actId="26606"/>
          <ac:spMkLst>
            <pc:docMk/>
            <pc:sldMk cId="863771238" sldId="258"/>
            <ac:spMk id="6" creationId="{B61375F2-60B1-44ED-B60A-019C4BD5A62A}"/>
          </ac:spMkLst>
        </pc:spChg>
        <pc:spChg chg="add del">
          <ac:chgData name="Blazevic, Megan" userId="dd359d06-7fca-4677-a9fd-e7530a122af6" providerId="ADAL" clId="{AB034025-1330-44A8-9095-C08BF26A26AA}" dt="2023-03-11T15:47:37.762" v="864" actId="26606"/>
          <ac:spMkLst>
            <pc:docMk/>
            <pc:sldMk cId="863771238" sldId="258"/>
            <ac:spMk id="8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11T15:38:13.469" v="713" actId="26606"/>
          <ac:spMkLst>
            <pc:docMk/>
            <pc:sldMk cId="863771238" sldId="258"/>
            <ac:spMk id="9" creationId="{2EEF4763-EB4A-4A35-89EB-AD2763B48C3B}"/>
          </ac:spMkLst>
        </pc:spChg>
        <pc:spChg chg="add del">
          <ac:chgData name="Blazevic, Megan" userId="dd359d06-7fca-4677-a9fd-e7530a122af6" providerId="ADAL" clId="{AB034025-1330-44A8-9095-C08BF26A26AA}" dt="2023-03-11T15:39:14.938" v="728" actId="26606"/>
          <ac:spMkLst>
            <pc:docMk/>
            <pc:sldMk cId="863771238" sldId="258"/>
            <ac:spMk id="16" creationId="{54B9C16B-AC4A-44ED-9075-F76549B46E7C}"/>
          </ac:spMkLst>
        </pc:spChg>
        <pc:spChg chg="add del">
          <ac:chgData name="Blazevic, Megan" userId="dd359d06-7fca-4677-a9fd-e7530a122af6" providerId="ADAL" clId="{AB034025-1330-44A8-9095-C08BF26A26AA}" dt="2023-03-11T15:59:09.391" v="1908" actId="26606"/>
          <ac:spMkLst>
            <pc:docMk/>
            <pc:sldMk cId="863771238" sldId="258"/>
            <ac:spMk id="38" creationId="{B61375F2-60B1-44ED-B60A-019C4BD5A62A}"/>
          </ac:spMkLst>
        </pc:spChg>
        <pc:spChg chg="add del">
          <ac:chgData name="Blazevic, Megan" userId="dd359d06-7fca-4677-a9fd-e7530a122af6" providerId="ADAL" clId="{AB034025-1330-44A8-9095-C08BF26A26AA}" dt="2023-03-11T15:39:14.938" v="728" actId="26606"/>
          <ac:spMkLst>
            <pc:docMk/>
            <pc:sldMk cId="863771238" sldId="258"/>
            <ac:spMk id="49" creationId="{B53044DC-4918-43DA-B49D-91673C6C9485}"/>
          </ac:spMkLst>
        </pc:spChg>
        <pc:spChg chg="add del">
          <ac:chgData name="Blazevic, Megan" userId="dd359d06-7fca-4677-a9fd-e7530a122af6" providerId="ADAL" clId="{AB034025-1330-44A8-9095-C08BF26A26AA}" dt="2023-03-11T15:47:41.268" v="866" actId="26606"/>
          <ac:spMkLst>
            <pc:docMk/>
            <pc:sldMk cId="863771238" sldId="258"/>
            <ac:spMk id="55" creationId="{6BFC9644-673A-459F-B3C5-9310A4E50E3B}"/>
          </ac:spMkLst>
        </pc:spChg>
        <pc:spChg chg="add del">
          <ac:chgData name="Blazevic, Megan" userId="dd359d06-7fca-4677-a9fd-e7530a122af6" providerId="ADAL" clId="{AB034025-1330-44A8-9095-C08BF26A26AA}" dt="2023-03-11T15:47:41.268" v="866" actId="26606"/>
          <ac:spMkLst>
            <pc:docMk/>
            <pc:sldMk cId="863771238" sldId="258"/>
            <ac:spMk id="60" creationId="{7D1C411D-0818-4640-8657-2AF78250C802}"/>
          </ac:spMkLst>
        </pc:spChg>
        <pc:spChg chg="add del">
          <ac:chgData name="Blazevic, Megan" userId="dd359d06-7fca-4677-a9fd-e7530a122af6" providerId="ADAL" clId="{AB034025-1330-44A8-9095-C08BF26A26AA}" dt="2023-03-11T15:50:11.752" v="879" actId="26606"/>
          <ac:spMkLst>
            <pc:docMk/>
            <pc:sldMk cId="863771238" sldId="258"/>
            <ac:spMk id="61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11T15:47:43.781" v="868" actId="26606"/>
          <ac:spMkLst>
            <pc:docMk/>
            <pc:sldMk cId="863771238" sldId="258"/>
            <ac:spMk id="62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11T16:13:49.459" v="2449" actId="26606"/>
          <ac:spMkLst>
            <pc:docMk/>
            <pc:sldMk cId="863771238" sldId="258"/>
            <ac:spMk id="71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11T15:48:21.577" v="872" actId="26606"/>
          <ac:spMkLst>
            <pc:docMk/>
            <pc:sldMk cId="863771238" sldId="258"/>
            <ac:spMk id="73" creationId="{6BFC9644-673A-459F-B3C5-9310A4E50E3B}"/>
          </ac:spMkLst>
        </pc:spChg>
        <pc:spChg chg="add del">
          <ac:chgData name="Blazevic, Megan" userId="dd359d06-7fca-4677-a9fd-e7530a122af6" providerId="ADAL" clId="{AB034025-1330-44A8-9095-C08BF26A26AA}" dt="2023-03-11T15:48:21.577" v="872" actId="26606"/>
          <ac:spMkLst>
            <pc:docMk/>
            <pc:sldMk cId="863771238" sldId="258"/>
            <ac:spMk id="78" creationId="{7D1C411D-0818-4640-8657-2AF78250C802}"/>
          </ac:spMkLst>
        </pc:spChg>
        <pc:spChg chg="add del">
          <ac:chgData name="Blazevic, Megan" userId="dd359d06-7fca-4677-a9fd-e7530a122af6" providerId="ADAL" clId="{AB034025-1330-44A8-9095-C08BF26A26AA}" dt="2023-03-11T16:18:56.475" v="2475" actId="26606"/>
          <ac:spMkLst>
            <pc:docMk/>
            <pc:sldMk cId="863771238" sldId="258"/>
            <ac:spMk id="120" creationId="{6BFC9644-673A-459F-B3C5-9310A4E50E3B}"/>
          </ac:spMkLst>
        </pc:spChg>
        <pc:spChg chg="add del">
          <ac:chgData name="Blazevic, Megan" userId="dd359d06-7fca-4677-a9fd-e7530a122af6" providerId="ADAL" clId="{AB034025-1330-44A8-9095-C08BF26A26AA}" dt="2023-03-11T16:18:56.475" v="2475" actId="26606"/>
          <ac:spMkLst>
            <pc:docMk/>
            <pc:sldMk cId="863771238" sldId="258"/>
            <ac:spMk id="151" creationId="{7D1C411D-0818-4640-8657-2AF78250C802}"/>
          </ac:spMkLst>
        </pc:spChg>
        <pc:spChg chg="add">
          <ac:chgData name="Blazevic, Megan" userId="dd359d06-7fca-4677-a9fd-e7530a122af6" providerId="ADAL" clId="{AB034025-1330-44A8-9095-C08BF26A26AA}" dt="2023-03-11T16:18:56.475" v="2475" actId="26606"/>
          <ac:spMkLst>
            <pc:docMk/>
            <pc:sldMk cId="863771238" sldId="258"/>
            <ac:spMk id="153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11T16:18:34.994" v="2470" actId="26606"/>
          <ac:spMkLst>
            <pc:docMk/>
            <pc:sldMk cId="863771238" sldId="258"/>
            <ac:spMk id="156" creationId="{E978A47D-4F17-40FE-AB70-7AF78A9575EB}"/>
          </ac:spMkLst>
        </pc:spChg>
        <pc:grpChg chg="add del">
          <ac:chgData name="Blazevic, Megan" userId="dd359d06-7fca-4677-a9fd-e7530a122af6" providerId="ADAL" clId="{AB034025-1330-44A8-9095-C08BF26A26AA}" dt="2023-03-11T15:50:12.422" v="880" actId="26606"/>
          <ac:grpSpMkLst>
            <pc:docMk/>
            <pc:sldMk cId="863771238" sldId="258"/>
            <ac:grpSpMk id="7" creationId="{4ADB9295-9645-4BF2-ADFD-75800B7FAD06}"/>
          </ac:grpSpMkLst>
        </pc:grpChg>
        <pc:grpChg chg="add del">
          <ac:chgData name="Blazevic, Megan" userId="dd359d06-7fca-4677-a9fd-e7530a122af6" providerId="ADAL" clId="{AB034025-1330-44A8-9095-C08BF26A26AA}" dt="2023-03-11T15:47:37.762" v="864" actId="26606"/>
          <ac:grpSpMkLst>
            <pc:docMk/>
            <pc:sldMk cId="863771238" sldId="258"/>
            <ac:grpSpMk id="10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1T15:39:14.938" v="728" actId="26606"/>
          <ac:grpSpMkLst>
            <pc:docMk/>
            <pc:sldMk cId="863771238" sldId="258"/>
            <ac:grpSpMk id="18" creationId="{62A2FEB6-F419-4684-9ABC-9E32E012E8B7}"/>
          </ac:grpSpMkLst>
        </pc:grpChg>
        <pc:grpChg chg="add del">
          <ac:chgData name="Blazevic, Megan" userId="dd359d06-7fca-4677-a9fd-e7530a122af6" providerId="ADAL" clId="{AB034025-1330-44A8-9095-C08BF26A26AA}" dt="2023-03-11T15:47:37.762" v="864" actId="26606"/>
          <ac:grpSpMkLst>
            <pc:docMk/>
            <pc:sldMk cId="863771238" sldId="258"/>
            <ac:grpSpMk id="41" creationId="{F4E035BE-9FF4-43D3-BC25-CF582D7FF85E}"/>
          </ac:grpSpMkLst>
        </pc:grpChg>
        <pc:grpChg chg="add del">
          <ac:chgData name="Blazevic, Megan" userId="dd359d06-7fca-4677-a9fd-e7530a122af6" providerId="ADAL" clId="{AB034025-1330-44A8-9095-C08BF26A26AA}" dt="2023-03-11T15:59:09.391" v="1908" actId="26606"/>
          <ac:grpSpMkLst>
            <pc:docMk/>
            <pc:sldMk cId="863771238" sldId="258"/>
            <ac:grpSpMk id="50" creationId="{4ADB9295-9645-4BF2-ADFD-75800B7FAD06}"/>
          </ac:grpSpMkLst>
        </pc:grpChg>
        <pc:grpChg chg="add del">
          <ac:chgData name="Blazevic, Megan" userId="dd359d06-7fca-4677-a9fd-e7530a122af6" providerId="ADAL" clId="{AB034025-1330-44A8-9095-C08BF26A26AA}" dt="2023-03-11T15:39:14.938" v="728" actId="26606"/>
          <ac:grpSpMkLst>
            <pc:docMk/>
            <pc:sldMk cId="863771238" sldId="258"/>
            <ac:grpSpMk id="51" creationId="{1DCE6B36-1420-43AB-86CF-4E653A517B9C}"/>
          </ac:grpSpMkLst>
        </pc:grpChg>
        <pc:grpChg chg="add del">
          <ac:chgData name="Blazevic, Megan" userId="dd359d06-7fca-4677-a9fd-e7530a122af6" providerId="ADAL" clId="{AB034025-1330-44A8-9095-C08BF26A26AA}" dt="2023-03-11T15:50:12.422" v="880" actId="26606"/>
          <ac:grpSpMkLst>
            <pc:docMk/>
            <pc:sldMk cId="863771238" sldId="258"/>
            <ac:grpSpMk id="53" creationId="{B485B3F6-654D-4842-A2DE-677D12FED460}"/>
          </ac:grpSpMkLst>
        </pc:grpChg>
        <pc:grpChg chg="add del">
          <ac:chgData name="Blazevic, Megan" userId="dd359d06-7fca-4677-a9fd-e7530a122af6" providerId="ADAL" clId="{AB034025-1330-44A8-9095-C08BF26A26AA}" dt="2023-03-11T15:47:41.268" v="866" actId="26606"/>
          <ac:grpSpMkLst>
            <pc:docMk/>
            <pc:sldMk cId="863771238" sldId="258"/>
            <ac:grpSpMk id="56" creationId="{4ADB9295-9645-4BF2-ADFD-75800B7FAD06}"/>
          </ac:grpSpMkLst>
        </pc:grpChg>
        <pc:grpChg chg="add del">
          <ac:chgData name="Blazevic, Megan" userId="dd359d06-7fca-4677-a9fd-e7530a122af6" providerId="ADAL" clId="{AB034025-1330-44A8-9095-C08BF26A26AA}" dt="2023-03-11T15:59:09.391" v="1908" actId="26606"/>
          <ac:grpSpMkLst>
            <pc:docMk/>
            <pc:sldMk cId="863771238" sldId="258"/>
            <ac:grpSpMk id="58" creationId="{B485B3F6-654D-4842-A2DE-677D12FED460}"/>
          </ac:grpSpMkLst>
        </pc:grpChg>
        <pc:grpChg chg="add del">
          <ac:chgData name="Blazevic, Megan" userId="dd359d06-7fca-4677-a9fd-e7530a122af6" providerId="ADAL" clId="{AB034025-1330-44A8-9095-C08BF26A26AA}" dt="2023-03-11T15:47:43.781" v="868" actId="26606"/>
          <ac:grpSpMkLst>
            <pc:docMk/>
            <pc:sldMk cId="863771238" sldId="258"/>
            <ac:grpSpMk id="63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1T15:50:11.752" v="879" actId="26606"/>
          <ac:grpSpMkLst>
            <pc:docMk/>
            <pc:sldMk cId="863771238" sldId="258"/>
            <ac:grpSpMk id="65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1T15:47:43.781" v="868" actId="26606"/>
          <ac:grpSpMkLst>
            <pc:docMk/>
            <pc:sldMk cId="863771238" sldId="258"/>
            <ac:grpSpMk id="68" creationId="{F4E035BE-9FF4-43D3-BC25-CF582D7FF85E}"/>
          </ac:grpSpMkLst>
        </pc:grpChg>
        <pc:grpChg chg="add del">
          <ac:chgData name="Blazevic, Megan" userId="dd359d06-7fca-4677-a9fd-e7530a122af6" providerId="ADAL" clId="{AB034025-1330-44A8-9095-C08BF26A26AA}" dt="2023-03-11T16:13:49.459" v="2449" actId="26606"/>
          <ac:grpSpMkLst>
            <pc:docMk/>
            <pc:sldMk cId="863771238" sldId="258"/>
            <ac:grpSpMk id="69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1T15:48:21.577" v="872" actId="26606"/>
          <ac:grpSpMkLst>
            <pc:docMk/>
            <pc:sldMk cId="863771238" sldId="258"/>
            <ac:grpSpMk id="74" creationId="{4ADB9295-9645-4BF2-ADFD-75800B7FAD06}"/>
          </ac:grpSpMkLst>
        </pc:grpChg>
        <pc:grpChg chg="add del">
          <ac:chgData name="Blazevic, Megan" userId="dd359d06-7fca-4677-a9fd-e7530a122af6" providerId="ADAL" clId="{AB034025-1330-44A8-9095-C08BF26A26AA}" dt="2023-03-11T15:50:11.752" v="879" actId="26606"/>
          <ac:grpSpMkLst>
            <pc:docMk/>
            <pc:sldMk cId="863771238" sldId="258"/>
            <ac:grpSpMk id="96" creationId="{F4E035BE-9FF4-43D3-BC25-CF582D7FF85E}"/>
          </ac:grpSpMkLst>
        </pc:grpChg>
        <pc:grpChg chg="add del">
          <ac:chgData name="Blazevic, Megan" userId="dd359d06-7fca-4677-a9fd-e7530a122af6" providerId="ADAL" clId="{AB034025-1330-44A8-9095-C08BF26A26AA}" dt="2023-03-11T16:13:49.459" v="2449" actId="26606"/>
          <ac:grpSpMkLst>
            <pc:docMk/>
            <pc:sldMk cId="863771238" sldId="258"/>
            <ac:grpSpMk id="104" creationId="{F4E035BE-9FF4-43D3-BC25-CF582D7FF85E}"/>
          </ac:grpSpMkLst>
        </pc:grpChg>
        <pc:grpChg chg="add del">
          <ac:chgData name="Blazevic, Megan" userId="dd359d06-7fca-4677-a9fd-e7530a122af6" providerId="ADAL" clId="{AB034025-1330-44A8-9095-C08BF26A26AA}" dt="2023-03-11T16:18:56.475" v="2475" actId="26606"/>
          <ac:grpSpMkLst>
            <pc:docMk/>
            <pc:sldMk cId="863771238" sldId="258"/>
            <ac:grpSpMk id="122" creationId="{4ADB9295-9645-4BF2-ADFD-75800B7FAD06}"/>
          </ac:grpSpMkLst>
        </pc:grpChg>
        <pc:grpChg chg="add">
          <ac:chgData name="Blazevic, Megan" userId="dd359d06-7fca-4677-a9fd-e7530a122af6" providerId="ADAL" clId="{AB034025-1330-44A8-9095-C08BF26A26AA}" dt="2023-03-11T16:18:56.475" v="2475" actId="26606"/>
          <ac:grpSpMkLst>
            <pc:docMk/>
            <pc:sldMk cId="863771238" sldId="258"/>
            <ac:grpSpMk id="154" creationId="{85BE3A7E-6A3F-401E-A025-BBB8FDB8DD30}"/>
          </ac:grpSpMkLst>
        </pc:grpChg>
        <pc:grpChg chg="add">
          <ac:chgData name="Blazevic, Megan" userId="dd359d06-7fca-4677-a9fd-e7530a122af6" providerId="ADAL" clId="{AB034025-1330-44A8-9095-C08BF26A26AA}" dt="2023-03-11T16:18:56.475" v="2475" actId="26606"/>
          <ac:grpSpMkLst>
            <pc:docMk/>
            <pc:sldMk cId="863771238" sldId="258"/>
            <ac:grpSpMk id="157" creationId="{F4E035BE-9FF4-43D3-BC25-CF582D7FF85E}"/>
          </ac:grpSpMkLst>
        </pc:grpChg>
        <pc:grpChg chg="add del">
          <ac:chgData name="Blazevic, Megan" userId="dd359d06-7fca-4677-a9fd-e7530a122af6" providerId="ADAL" clId="{AB034025-1330-44A8-9095-C08BF26A26AA}" dt="2023-03-11T16:18:34.994" v="2470" actId="26606"/>
          <ac:grpSpMkLst>
            <pc:docMk/>
            <pc:sldMk cId="863771238" sldId="258"/>
            <ac:grpSpMk id="158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1T16:18:34.994" v="2470" actId="26606"/>
          <ac:grpSpMkLst>
            <pc:docMk/>
            <pc:sldMk cId="863771238" sldId="258"/>
            <ac:grpSpMk id="189" creationId="{F4E035BE-9FF4-43D3-BC25-CF582D7FF85E}"/>
          </ac:grpSpMkLst>
        </pc:grpChg>
        <pc:graphicFrameChg chg="add del">
          <ac:chgData name="Blazevic, Megan" userId="dd359d06-7fca-4677-a9fd-e7530a122af6" providerId="ADAL" clId="{AB034025-1330-44A8-9095-C08BF26A26AA}" dt="2023-03-11T15:38:13.469" v="713" actId="26606"/>
          <ac:graphicFrameMkLst>
            <pc:docMk/>
            <pc:sldMk cId="863771238" sldId="258"/>
            <ac:graphicFrameMk id="5" creationId="{04B36FA0-2DCC-30B3-3410-D18B0A3748BA}"/>
          </ac:graphicFrameMkLst>
        </pc:graphicFrameChg>
        <pc:graphicFrameChg chg="add del mod modGraphic">
          <ac:chgData name="Blazevic, Megan" userId="dd359d06-7fca-4677-a9fd-e7530a122af6" providerId="ADAL" clId="{AB034025-1330-44A8-9095-C08BF26A26AA}" dt="2023-03-11T15:39:35.095" v="747" actId="26606"/>
          <ac:graphicFrameMkLst>
            <pc:docMk/>
            <pc:sldMk cId="863771238" sldId="258"/>
            <ac:graphicFrameMk id="11" creationId="{FBDAC95E-4FD1-1522-C409-BAD6A68817D1}"/>
          </ac:graphicFrameMkLst>
        </pc:graphicFrameChg>
        <pc:picChg chg="add del">
          <ac:chgData name="Blazevic, Megan" userId="dd359d06-7fca-4677-a9fd-e7530a122af6" providerId="ADAL" clId="{AB034025-1330-44A8-9095-C08BF26A26AA}" dt="2023-03-11T15:39:14.938" v="728" actId="26606"/>
          <ac:picMkLst>
            <pc:docMk/>
            <pc:sldMk cId="863771238" sldId="258"/>
            <ac:picMk id="47" creationId="{3E94A106-9341-485C-9057-9D62B2BD083F}"/>
          </ac:picMkLst>
        </pc:picChg>
        <pc:picChg chg="add del">
          <ac:chgData name="Blazevic, Megan" userId="dd359d06-7fca-4677-a9fd-e7530a122af6" providerId="ADAL" clId="{AB034025-1330-44A8-9095-C08BF26A26AA}" dt="2023-03-11T15:39:14.938" v="728" actId="26606"/>
          <ac:picMkLst>
            <pc:docMk/>
            <pc:sldMk cId="863771238" sldId="258"/>
            <ac:picMk id="80" creationId="{9BE36DBF-0333-4D36-A5BF-81FDA2406FE9}"/>
          </ac:picMkLst>
        </pc:picChg>
        <pc:cxnChg chg="add del">
          <ac:chgData name="Blazevic, Megan" userId="dd359d06-7fca-4677-a9fd-e7530a122af6" providerId="ADAL" clId="{AB034025-1330-44A8-9095-C08BF26A26AA}" dt="2023-03-11T15:47:37.762" v="864" actId="26606"/>
          <ac:cxnSpMkLst>
            <pc:docMk/>
            <pc:sldMk cId="863771238" sldId="258"/>
            <ac:cxnSpMk id="39" creationId="{085ECEC0-FF5D-4348-92C7-1EA7C61E770C}"/>
          </ac:cxnSpMkLst>
        </pc:cxnChg>
        <pc:cxnChg chg="add del">
          <ac:chgData name="Blazevic, Megan" userId="dd359d06-7fca-4677-a9fd-e7530a122af6" providerId="ADAL" clId="{AB034025-1330-44A8-9095-C08BF26A26AA}" dt="2023-03-11T15:47:43.781" v="868" actId="26606"/>
          <ac:cxnSpMkLst>
            <pc:docMk/>
            <pc:sldMk cId="863771238" sldId="258"/>
            <ac:cxnSpMk id="67" creationId="{085ECEC0-FF5D-4348-92C7-1EA7C61E770C}"/>
          </ac:cxnSpMkLst>
        </pc:cxnChg>
        <pc:cxnChg chg="add del">
          <ac:chgData name="Blazevic, Megan" userId="dd359d06-7fca-4677-a9fd-e7530a122af6" providerId="ADAL" clId="{AB034025-1330-44A8-9095-C08BF26A26AA}" dt="2023-03-11T15:50:11.752" v="879" actId="26606"/>
          <ac:cxnSpMkLst>
            <pc:docMk/>
            <pc:sldMk cId="863771238" sldId="258"/>
            <ac:cxnSpMk id="94" creationId="{085ECEC0-FF5D-4348-92C7-1EA7C61E770C}"/>
          </ac:cxnSpMkLst>
        </pc:cxnChg>
        <pc:cxnChg chg="add del">
          <ac:chgData name="Blazevic, Megan" userId="dd359d06-7fca-4677-a9fd-e7530a122af6" providerId="ADAL" clId="{AB034025-1330-44A8-9095-C08BF26A26AA}" dt="2023-03-11T16:13:49.459" v="2449" actId="26606"/>
          <ac:cxnSpMkLst>
            <pc:docMk/>
            <pc:sldMk cId="863771238" sldId="258"/>
            <ac:cxnSpMk id="102" creationId="{085ECEC0-FF5D-4348-92C7-1EA7C61E770C}"/>
          </ac:cxnSpMkLst>
        </pc:cxnChg>
        <pc:cxnChg chg="add">
          <ac:chgData name="Blazevic, Megan" userId="dd359d06-7fca-4677-a9fd-e7530a122af6" providerId="ADAL" clId="{AB034025-1330-44A8-9095-C08BF26A26AA}" dt="2023-03-11T16:18:56.475" v="2475" actId="26606"/>
          <ac:cxnSpMkLst>
            <pc:docMk/>
            <pc:sldMk cId="863771238" sldId="258"/>
            <ac:cxnSpMk id="155" creationId="{085ECEC0-FF5D-4348-92C7-1EA7C61E770C}"/>
          </ac:cxnSpMkLst>
        </pc:cxnChg>
        <pc:cxnChg chg="add del">
          <ac:chgData name="Blazevic, Megan" userId="dd359d06-7fca-4677-a9fd-e7530a122af6" providerId="ADAL" clId="{AB034025-1330-44A8-9095-C08BF26A26AA}" dt="2023-03-11T16:18:34.994" v="2470" actId="26606"/>
          <ac:cxnSpMkLst>
            <pc:docMk/>
            <pc:sldMk cId="863771238" sldId="258"/>
            <ac:cxnSpMk id="187" creationId="{085ECEC0-FF5D-4348-92C7-1EA7C61E770C}"/>
          </ac:cxnSpMkLst>
        </pc:cxnChg>
      </pc:sldChg>
      <pc:sldChg chg="addSp delSp modSp new mod setBg delDesignElem">
        <pc:chgData name="Blazevic, Megan" userId="dd359d06-7fca-4677-a9fd-e7530a122af6" providerId="ADAL" clId="{AB034025-1330-44A8-9095-C08BF26A26AA}" dt="2023-03-21T00:00:19.842" v="3536" actId="207"/>
        <pc:sldMkLst>
          <pc:docMk/>
          <pc:sldMk cId="2016106442" sldId="259"/>
        </pc:sldMkLst>
        <pc:spChg chg="mod">
          <ac:chgData name="Blazevic, Megan" userId="dd359d06-7fca-4677-a9fd-e7530a122af6" providerId="ADAL" clId="{AB034025-1330-44A8-9095-C08BF26A26AA}" dt="2023-03-20T23:52:19.165" v="3512" actId="2711"/>
          <ac:spMkLst>
            <pc:docMk/>
            <pc:sldMk cId="2016106442" sldId="259"/>
            <ac:spMk id="2" creationId="{30A9791A-E9F1-8D84-3523-6849696A7C50}"/>
          </ac:spMkLst>
        </pc:spChg>
        <pc:spChg chg="mod">
          <ac:chgData name="Blazevic, Megan" userId="dd359d06-7fca-4677-a9fd-e7530a122af6" providerId="ADAL" clId="{AB034025-1330-44A8-9095-C08BF26A26AA}" dt="2023-03-21T00:00:19.842" v="3536" actId="207"/>
          <ac:spMkLst>
            <pc:docMk/>
            <pc:sldMk cId="2016106442" sldId="259"/>
            <ac:spMk id="3" creationId="{03EB0AA0-CBA3-C09E-2D83-87DD69C0A4AC}"/>
          </ac:spMkLst>
        </pc:spChg>
        <pc:spChg chg="add del">
          <ac:chgData name="Blazevic, Megan" userId="dd359d06-7fca-4677-a9fd-e7530a122af6" providerId="ADAL" clId="{AB034025-1330-44A8-9095-C08BF26A26AA}" dt="2023-03-11T16:13:36.773" v="2446" actId="26606"/>
          <ac:spMkLst>
            <pc:docMk/>
            <pc:sldMk cId="2016106442" sldId="259"/>
            <ac:spMk id="8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11T16:17:13.294" v="2463" actId="26606"/>
          <ac:spMkLst>
            <pc:docMk/>
            <pc:sldMk cId="2016106442" sldId="259"/>
            <ac:spMk id="56" creationId="{6BFC9644-673A-459F-B3C5-9310A4E50E3B}"/>
          </ac:spMkLst>
        </pc:spChg>
        <pc:spChg chg="add del">
          <ac:chgData name="Blazevic, Megan" userId="dd359d06-7fca-4677-a9fd-e7530a122af6" providerId="ADAL" clId="{AB034025-1330-44A8-9095-C08BF26A26AA}" dt="2023-03-11T16:17:13.294" v="2463" actId="26606"/>
          <ac:spMkLst>
            <pc:docMk/>
            <pc:sldMk cId="2016106442" sldId="259"/>
            <ac:spMk id="87" creationId="{7D1C411D-0818-4640-8657-2AF78250C802}"/>
          </ac:spMkLst>
        </pc:spChg>
        <pc:spChg chg="add del">
          <ac:chgData name="Blazevic, Megan" userId="dd359d06-7fca-4677-a9fd-e7530a122af6" providerId="ADAL" clId="{AB034025-1330-44A8-9095-C08BF26A26AA}" dt="2023-03-11T16:18:00.699" v="2466" actId="26606"/>
          <ac:spMkLst>
            <pc:docMk/>
            <pc:sldMk cId="2016106442" sldId="259"/>
            <ac:spMk id="92" creationId="{E978A47D-4F17-40FE-AB70-7AF78A9575EB}"/>
          </ac:spMkLst>
        </pc:spChg>
        <pc:spChg chg="add">
          <ac:chgData name="Blazevic, Megan" userId="dd359d06-7fca-4677-a9fd-e7530a122af6" providerId="ADAL" clId="{AB034025-1330-44A8-9095-C08BF26A26AA}" dt="2023-03-11T16:18:00.699" v="2466" actId="26606"/>
          <ac:spMkLst>
            <pc:docMk/>
            <pc:sldMk cId="2016106442" sldId="259"/>
            <ac:spMk id="140" creationId="{E978A47D-4F17-40FE-AB70-7AF78A9575EB}"/>
          </ac:spMkLst>
        </pc:spChg>
        <pc:grpChg chg="add del">
          <ac:chgData name="Blazevic, Megan" userId="dd359d06-7fca-4677-a9fd-e7530a122af6" providerId="ADAL" clId="{AB034025-1330-44A8-9095-C08BF26A26AA}" dt="2023-03-11T16:13:36.773" v="2446" actId="26606"/>
          <ac:grpSpMkLst>
            <pc:docMk/>
            <pc:sldMk cId="2016106442" sldId="259"/>
            <ac:grpSpMk id="10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1T16:13:36.773" v="2446" actId="26606"/>
          <ac:grpSpMkLst>
            <pc:docMk/>
            <pc:sldMk cId="2016106442" sldId="259"/>
            <ac:grpSpMk id="41" creationId="{F4E035BE-9FF4-43D3-BC25-CF582D7FF85E}"/>
          </ac:grpSpMkLst>
        </pc:grpChg>
        <pc:grpChg chg="add del">
          <ac:chgData name="Blazevic, Megan" userId="dd359d06-7fca-4677-a9fd-e7530a122af6" providerId="ADAL" clId="{AB034025-1330-44A8-9095-C08BF26A26AA}" dt="2023-03-11T16:17:13.294" v="2463" actId="26606"/>
          <ac:grpSpMkLst>
            <pc:docMk/>
            <pc:sldMk cId="2016106442" sldId="259"/>
            <ac:grpSpMk id="58" creationId="{4ADB9295-9645-4BF2-ADFD-75800B7FAD06}"/>
          </ac:grpSpMkLst>
        </pc:grpChg>
        <pc:grpChg chg="add del">
          <ac:chgData name="Blazevic, Megan" userId="dd359d06-7fca-4677-a9fd-e7530a122af6" providerId="ADAL" clId="{AB034025-1330-44A8-9095-C08BF26A26AA}" dt="2023-03-11T16:18:00.699" v="2466" actId="26606"/>
          <ac:grpSpMkLst>
            <pc:docMk/>
            <pc:sldMk cId="2016106442" sldId="259"/>
            <ac:grpSpMk id="94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1T16:18:00.699" v="2466" actId="26606"/>
          <ac:grpSpMkLst>
            <pc:docMk/>
            <pc:sldMk cId="2016106442" sldId="259"/>
            <ac:grpSpMk id="125" creationId="{F4E035BE-9FF4-43D3-BC25-CF582D7FF85E}"/>
          </ac:grpSpMkLst>
        </pc:grpChg>
        <pc:grpChg chg="add">
          <ac:chgData name="Blazevic, Megan" userId="dd359d06-7fca-4677-a9fd-e7530a122af6" providerId="ADAL" clId="{AB034025-1330-44A8-9095-C08BF26A26AA}" dt="2023-03-11T16:18:00.699" v="2466" actId="26606"/>
          <ac:grpSpMkLst>
            <pc:docMk/>
            <pc:sldMk cId="2016106442" sldId="259"/>
            <ac:grpSpMk id="142" creationId="{85BE3A7E-6A3F-401E-A025-BBB8FDB8DD30}"/>
          </ac:grpSpMkLst>
        </pc:grpChg>
        <pc:grpChg chg="add">
          <ac:chgData name="Blazevic, Megan" userId="dd359d06-7fca-4677-a9fd-e7530a122af6" providerId="ADAL" clId="{AB034025-1330-44A8-9095-C08BF26A26AA}" dt="2023-03-11T16:18:00.699" v="2466" actId="26606"/>
          <ac:grpSpMkLst>
            <pc:docMk/>
            <pc:sldMk cId="2016106442" sldId="259"/>
            <ac:grpSpMk id="173" creationId="{F4E035BE-9FF4-43D3-BC25-CF582D7FF85E}"/>
          </ac:grpSpMkLst>
        </pc:grpChg>
        <pc:cxnChg chg="add del">
          <ac:chgData name="Blazevic, Megan" userId="dd359d06-7fca-4677-a9fd-e7530a122af6" providerId="ADAL" clId="{AB034025-1330-44A8-9095-C08BF26A26AA}" dt="2023-03-11T16:13:36.773" v="2446" actId="26606"/>
          <ac:cxnSpMkLst>
            <pc:docMk/>
            <pc:sldMk cId="2016106442" sldId="259"/>
            <ac:cxnSpMk id="39" creationId="{085ECEC0-FF5D-4348-92C7-1EA7C61E770C}"/>
          </ac:cxnSpMkLst>
        </pc:cxnChg>
        <pc:cxnChg chg="add del">
          <ac:chgData name="Blazevic, Megan" userId="dd359d06-7fca-4677-a9fd-e7530a122af6" providerId="ADAL" clId="{AB034025-1330-44A8-9095-C08BF26A26AA}" dt="2023-03-11T16:18:00.699" v="2466" actId="26606"/>
          <ac:cxnSpMkLst>
            <pc:docMk/>
            <pc:sldMk cId="2016106442" sldId="259"/>
            <ac:cxnSpMk id="123" creationId="{085ECEC0-FF5D-4348-92C7-1EA7C61E770C}"/>
          </ac:cxnSpMkLst>
        </pc:cxnChg>
        <pc:cxnChg chg="add">
          <ac:chgData name="Blazevic, Megan" userId="dd359d06-7fca-4677-a9fd-e7530a122af6" providerId="ADAL" clId="{AB034025-1330-44A8-9095-C08BF26A26AA}" dt="2023-03-11T16:18:00.699" v="2466" actId="26606"/>
          <ac:cxnSpMkLst>
            <pc:docMk/>
            <pc:sldMk cId="2016106442" sldId="259"/>
            <ac:cxnSpMk id="171" creationId="{085ECEC0-FF5D-4348-92C7-1EA7C61E770C}"/>
          </ac:cxnSpMkLst>
        </pc:cxnChg>
      </pc:sldChg>
      <pc:sldChg chg="addSp delSp modSp new mod setBg delDesignElem">
        <pc:chgData name="Blazevic, Megan" userId="dd359d06-7fca-4677-a9fd-e7530a122af6" providerId="ADAL" clId="{AB034025-1330-44A8-9095-C08BF26A26AA}" dt="2023-03-21T00:00:24.751" v="3537" actId="207"/>
        <pc:sldMkLst>
          <pc:docMk/>
          <pc:sldMk cId="3252292419" sldId="260"/>
        </pc:sldMkLst>
        <pc:spChg chg="mod">
          <ac:chgData name="Blazevic, Megan" userId="dd359d06-7fca-4677-a9fd-e7530a122af6" providerId="ADAL" clId="{AB034025-1330-44A8-9095-C08BF26A26AA}" dt="2023-03-18T15:29:38.765" v="3118" actId="207"/>
          <ac:spMkLst>
            <pc:docMk/>
            <pc:sldMk cId="3252292419" sldId="260"/>
            <ac:spMk id="2" creationId="{A57724F7-1D75-3714-7B9D-03562557F237}"/>
          </ac:spMkLst>
        </pc:spChg>
        <pc:spChg chg="mod">
          <ac:chgData name="Blazevic, Megan" userId="dd359d06-7fca-4677-a9fd-e7530a122af6" providerId="ADAL" clId="{AB034025-1330-44A8-9095-C08BF26A26AA}" dt="2023-03-21T00:00:24.751" v="3537" actId="207"/>
          <ac:spMkLst>
            <pc:docMk/>
            <pc:sldMk cId="3252292419" sldId="260"/>
            <ac:spMk id="3" creationId="{99C66CBE-8A9A-CDFA-77EC-B34B6908210E}"/>
          </ac:spMkLst>
        </pc:spChg>
        <pc:spChg chg="add del">
          <ac:chgData name="Blazevic, Megan" userId="dd359d06-7fca-4677-a9fd-e7530a122af6" providerId="ADAL" clId="{AB034025-1330-44A8-9095-C08BF26A26AA}" dt="2023-03-11T16:13:39.318" v="2447" actId="26606"/>
          <ac:spMkLst>
            <pc:docMk/>
            <pc:sldMk cId="3252292419" sldId="260"/>
            <ac:spMk id="8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11T16:18:09.490" v="2467" actId="26606"/>
          <ac:spMkLst>
            <pc:docMk/>
            <pc:sldMk cId="3252292419" sldId="260"/>
            <ac:spMk id="56" creationId="{6BFC9644-673A-459F-B3C5-9310A4E50E3B}"/>
          </ac:spMkLst>
        </pc:spChg>
        <pc:spChg chg="add del">
          <ac:chgData name="Blazevic, Megan" userId="dd359d06-7fca-4677-a9fd-e7530a122af6" providerId="ADAL" clId="{AB034025-1330-44A8-9095-C08BF26A26AA}" dt="2023-03-11T16:18:09.490" v="2467" actId="26606"/>
          <ac:spMkLst>
            <pc:docMk/>
            <pc:sldMk cId="3252292419" sldId="260"/>
            <ac:spMk id="87" creationId="{7D1C411D-0818-4640-8657-2AF78250C802}"/>
          </ac:spMkLst>
        </pc:spChg>
        <pc:spChg chg="add">
          <ac:chgData name="Blazevic, Megan" userId="dd359d06-7fca-4677-a9fd-e7530a122af6" providerId="ADAL" clId="{AB034025-1330-44A8-9095-C08BF26A26AA}" dt="2023-03-11T16:18:09.490" v="2467" actId="26606"/>
          <ac:spMkLst>
            <pc:docMk/>
            <pc:sldMk cId="3252292419" sldId="260"/>
            <ac:spMk id="92" creationId="{E978A47D-4F17-40FE-AB70-7AF78A9575EB}"/>
          </ac:spMkLst>
        </pc:spChg>
        <pc:grpChg chg="add del">
          <ac:chgData name="Blazevic, Megan" userId="dd359d06-7fca-4677-a9fd-e7530a122af6" providerId="ADAL" clId="{AB034025-1330-44A8-9095-C08BF26A26AA}" dt="2023-03-11T16:13:39.318" v="2447" actId="26606"/>
          <ac:grpSpMkLst>
            <pc:docMk/>
            <pc:sldMk cId="3252292419" sldId="260"/>
            <ac:grpSpMk id="10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1T16:13:39.318" v="2447" actId="26606"/>
          <ac:grpSpMkLst>
            <pc:docMk/>
            <pc:sldMk cId="3252292419" sldId="260"/>
            <ac:grpSpMk id="41" creationId="{F4E035BE-9FF4-43D3-BC25-CF582D7FF85E}"/>
          </ac:grpSpMkLst>
        </pc:grpChg>
        <pc:grpChg chg="add del">
          <ac:chgData name="Blazevic, Megan" userId="dd359d06-7fca-4677-a9fd-e7530a122af6" providerId="ADAL" clId="{AB034025-1330-44A8-9095-C08BF26A26AA}" dt="2023-03-11T16:18:09.490" v="2467" actId="26606"/>
          <ac:grpSpMkLst>
            <pc:docMk/>
            <pc:sldMk cId="3252292419" sldId="260"/>
            <ac:grpSpMk id="58" creationId="{4ADB9295-9645-4BF2-ADFD-75800B7FAD06}"/>
          </ac:grpSpMkLst>
        </pc:grpChg>
        <pc:grpChg chg="add">
          <ac:chgData name="Blazevic, Megan" userId="dd359d06-7fca-4677-a9fd-e7530a122af6" providerId="ADAL" clId="{AB034025-1330-44A8-9095-C08BF26A26AA}" dt="2023-03-11T16:18:09.490" v="2467" actId="26606"/>
          <ac:grpSpMkLst>
            <pc:docMk/>
            <pc:sldMk cId="3252292419" sldId="260"/>
            <ac:grpSpMk id="94" creationId="{85BE3A7E-6A3F-401E-A025-BBB8FDB8DD30}"/>
          </ac:grpSpMkLst>
        </pc:grpChg>
        <pc:grpChg chg="add">
          <ac:chgData name="Blazevic, Megan" userId="dd359d06-7fca-4677-a9fd-e7530a122af6" providerId="ADAL" clId="{AB034025-1330-44A8-9095-C08BF26A26AA}" dt="2023-03-11T16:18:09.490" v="2467" actId="26606"/>
          <ac:grpSpMkLst>
            <pc:docMk/>
            <pc:sldMk cId="3252292419" sldId="260"/>
            <ac:grpSpMk id="125" creationId="{F4E035BE-9FF4-43D3-BC25-CF582D7FF85E}"/>
          </ac:grpSpMkLst>
        </pc:grpChg>
        <pc:cxnChg chg="add del">
          <ac:chgData name="Blazevic, Megan" userId="dd359d06-7fca-4677-a9fd-e7530a122af6" providerId="ADAL" clId="{AB034025-1330-44A8-9095-C08BF26A26AA}" dt="2023-03-11T16:13:39.318" v="2447" actId="26606"/>
          <ac:cxnSpMkLst>
            <pc:docMk/>
            <pc:sldMk cId="3252292419" sldId="260"/>
            <ac:cxnSpMk id="39" creationId="{085ECEC0-FF5D-4348-92C7-1EA7C61E770C}"/>
          </ac:cxnSpMkLst>
        </pc:cxnChg>
        <pc:cxnChg chg="add">
          <ac:chgData name="Blazevic, Megan" userId="dd359d06-7fca-4677-a9fd-e7530a122af6" providerId="ADAL" clId="{AB034025-1330-44A8-9095-C08BF26A26AA}" dt="2023-03-11T16:18:09.490" v="2467" actId="26606"/>
          <ac:cxnSpMkLst>
            <pc:docMk/>
            <pc:sldMk cId="3252292419" sldId="260"/>
            <ac:cxnSpMk id="123" creationId="{085ECEC0-FF5D-4348-92C7-1EA7C61E770C}"/>
          </ac:cxnSpMkLst>
        </pc:cxnChg>
      </pc:sldChg>
      <pc:sldChg chg="addSp modSp new del mod setBg">
        <pc:chgData name="Blazevic, Megan" userId="dd359d06-7fca-4677-a9fd-e7530a122af6" providerId="ADAL" clId="{AB034025-1330-44A8-9095-C08BF26A26AA}" dt="2023-03-11T16:00:50.384" v="1976" actId="47"/>
        <pc:sldMkLst>
          <pc:docMk/>
          <pc:sldMk cId="407178611" sldId="261"/>
        </pc:sldMkLst>
        <pc:spChg chg="mod">
          <ac:chgData name="Blazevic, Megan" userId="dd359d06-7fca-4677-a9fd-e7530a122af6" providerId="ADAL" clId="{AB034025-1330-44A8-9095-C08BF26A26AA}" dt="2023-03-11T15:59:52.557" v="1973" actId="20577"/>
          <ac:spMkLst>
            <pc:docMk/>
            <pc:sldMk cId="407178611" sldId="261"/>
            <ac:spMk id="2" creationId="{3A882F6F-00D4-820D-1260-1C3EC1FACD16}"/>
          </ac:spMkLst>
        </pc:spChg>
        <pc:spChg chg="mod">
          <ac:chgData name="Blazevic, Megan" userId="dd359d06-7fca-4677-a9fd-e7530a122af6" providerId="ADAL" clId="{AB034025-1330-44A8-9095-C08BF26A26AA}" dt="2023-03-11T15:59:11.726" v="1909" actId="26606"/>
          <ac:spMkLst>
            <pc:docMk/>
            <pc:sldMk cId="407178611" sldId="261"/>
            <ac:spMk id="3" creationId="{D098512C-08B5-75D6-D5D4-A64307A91DB8}"/>
          </ac:spMkLst>
        </pc:spChg>
        <pc:spChg chg="add">
          <ac:chgData name="Blazevic, Megan" userId="dd359d06-7fca-4677-a9fd-e7530a122af6" providerId="ADAL" clId="{AB034025-1330-44A8-9095-C08BF26A26AA}" dt="2023-03-11T15:59:11.726" v="1909" actId="26606"/>
          <ac:spMkLst>
            <pc:docMk/>
            <pc:sldMk cId="407178611" sldId="261"/>
            <ac:spMk id="8" creationId="{E978A47D-4F17-40FE-AB70-7AF78A9575EB}"/>
          </ac:spMkLst>
        </pc:spChg>
        <pc:grpChg chg="add">
          <ac:chgData name="Blazevic, Megan" userId="dd359d06-7fca-4677-a9fd-e7530a122af6" providerId="ADAL" clId="{AB034025-1330-44A8-9095-C08BF26A26AA}" dt="2023-03-11T15:59:11.726" v="1909" actId="26606"/>
          <ac:grpSpMkLst>
            <pc:docMk/>
            <pc:sldMk cId="407178611" sldId="261"/>
            <ac:grpSpMk id="10" creationId="{85BE3A7E-6A3F-401E-A025-BBB8FDB8DD30}"/>
          </ac:grpSpMkLst>
        </pc:grpChg>
        <pc:grpChg chg="add">
          <ac:chgData name="Blazevic, Megan" userId="dd359d06-7fca-4677-a9fd-e7530a122af6" providerId="ADAL" clId="{AB034025-1330-44A8-9095-C08BF26A26AA}" dt="2023-03-11T15:59:11.726" v="1909" actId="26606"/>
          <ac:grpSpMkLst>
            <pc:docMk/>
            <pc:sldMk cId="407178611" sldId="261"/>
            <ac:grpSpMk id="41" creationId="{F4E035BE-9FF4-43D3-BC25-CF582D7FF85E}"/>
          </ac:grpSpMkLst>
        </pc:grpChg>
        <pc:cxnChg chg="add">
          <ac:chgData name="Blazevic, Megan" userId="dd359d06-7fca-4677-a9fd-e7530a122af6" providerId="ADAL" clId="{AB034025-1330-44A8-9095-C08BF26A26AA}" dt="2023-03-11T15:59:11.726" v="1909" actId="26606"/>
          <ac:cxnSpMkLst>
            <pc:docMk/>
            <pc:sldMk cId="407178611" sldId="261"/>
            <ac:cxnSpMk id="39" creationId="{085ECEC0-FF5D-4348-92C7-1EA7C61E770C}"/>
          </ac:cxnSpMkLst>
        </pc:cxnChg>
      </pc:sldChg>
      <pc:sldChg chg="addSp delSp modSp new mod setBg setClrOvrMap delDesignElem">
        <pc:chgData name="Blazevic, Megan" userId="dd359d06-7fca-4677-a9fd-e7530a122af6" providerId="ADAL" clId="{AB034025-1330-44A8-9095-C08BF26A26AA}" dt="2023-03-21T00:01:15.593" v="3543" actId="1582"/>
        <pc:sldMkLst>
          <pc:docMk/>
          <pc:sldMk cId="1694976527" sldId="261"/>
        </pc:sldMkLst>
        <pc:spChg chg="mod">
          <ac:chgData name="Blazevic, Megan" userId="dd359d06-7fca-4677-a9fd-e7530a122af6" providerId="ADAL" clId="{AB034025-1330-44A8-9095-C08BF26A26AA}" dt="2023-03-18T15:37:52.546" v="3225" actId="26606"/>
          <ac:spMkLst>
            <pc:docMk/>
            <pc:sldMk cId="1694976527" sldId="261"/>
            <ac:spMk id="2" creationId="{876BDB01-DB20-3792-F5B2-787BA61DBE39}"/>
          </ac:spMkLst>
        </pc:spChg>
        <pc:spChg chg="mod ord">
          <ac:chgData name="Blazevic, Megan" userId="dd359d06-7fca-4677-a9fd-e7530a122af6" providerId="ADAL" clId="{AB034025-1330-44A8-9095-C08BF26A26AA}" dt="2023-03-21T00:01:02.045" v="3542" actId="5793"/>
          <ac:spMkLst>
            <pc:docMk/>
            <pc:sldMk cId="1694976527" sldId="261"/>
            <ac:spMk id="3" creationId="{2A3A37D4-AD99-3752-14BA-CEB9163C4174}"/>
          </ac:spMkLst>
        </pc:spChg>
        <pc:spChg chg="add del">
          <ac:chgData name="Blazevic, Megan" userId="dd359d06-7fca-4677-a9fd-e7530a122af6" providerId="ADAL" clId="{AB034025-1330-44A8-9095-C08BF26A26AA}" dt="2023-03-11T16:26:31.204" v="2517"/>
          <ac:spMkLst>
            <pc:docMk/>
            <pc:sldMk cId="1694976527" sldId="261"/>
            <ac:spMk id="4" creationId="{D999D93A-FE78-E07D-1EDC-2418C14F6F5D}"/>
          </ac:spMkLst>
        </pc:spChg>
        <pc:spChg chg="add del mod">
          <ac:chgData name="Blazevic, Megan" userId="dd359d06-7fca-4677-a9fd-e7530a122af6" providerId="ADAL" clId="{AB034025-1330-44A8-9095-C08BF26A26AA}" dt="2023-03-11T16:26:30.578" v="2516"/>
          <ac:spMkLst>
            <pc:docMk/>
            <pc:sldMk cId="1694976527" sldId="261"/>
            <ac:spMk id="5" creationId="{D77D09D0-58A3-D6BF-FCBC-DBB81C3D0D4B}"/>
          </ac:spMkLst>
        </pc:spChg>
        <pc:spChg chg="add del">
          <ac:chgData name="Blazevic, Megan" userId="dd359d06-7fca-4677-a9fd-e7530a122af6" providerId="ADAL" clId="{AB034025-1330-44A8-9095-C08BF26A26AA}" dt="2023-03-11T16:13:41.983" v="2448" actId="26606"/>
          <ac:spMkLst>
            <pc:docMk/>
            <pc:sldMk cId="1694976527" sldId="261"/>
            <ac:spMk id="8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11T16:18:12.018" v="2468" actId="26606"/>
          <ac:spMkLst>
            <pc:docMk/>
            <pc:sldMk cId="1694976527" sldId="261"/>
            <ac:spMk id="56" creationId="{6BFC9644-673A-459F-B3C5-9310A4E50E3B}"/>
          </ac:spMkLst>
        </pc:spChg>
        <pc:spChg chg="add del">
          <ac:chgData name="Blazevic, Megan" userId="dd359d06-7fca-4677-a9fd-e7530a122af6" providerId="ADAL" clId="{AB034025-1330-44A8-9095-C08BF26A26AA}" dt="2023-03-11T16:18:12.018" v="2468" actId="26606"/>
          <ac:spMkLst>
            <pc:docMk/>
            <pc:sldMk cId="1694976527" sldId="261"/>
            <ac:spMk id="87" creationId="{7D1C411D-0818-4640-8657-2AF78250C802}"/>
          </ac:spMkLst>
        </pc:spChg>
        <pc:spChg chg="add del">
          <ac:chgData name="Blazevic, Megan" userId="dd359d06-7fca-4677-a9fd-e7530a122af6" providerId="ADAL" clId="{AB034025-1330-44A8-9095-C08BF26A26AA}" dt="2023-03-18T15:37:52.546" v="3225" actId="26606"/>
          <ac:spMkLst>
            <pc:docMk/>
            <pc:sldMk cId="1694976527" sldId="261"/>
            <ac:spMk id="92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18T15:37:08.458" v="3223" actId="26606"/>
          <ac:spMkLst>
            <pc:docMk/>
            <pc:sldMk cId="1694976527" sldId="261"/>
            <ac:spMk id="140" creationId="{9775AF3B-5284-4B97-9BB7-55C6FB3699C2}"/>
          </ac:spMkLst>
        </pc:spChg>
        <pc:spChg chg="add del">
          <ac:chgData name="Blazevic, Megan" userId="dd359d06-7fca-4677-a9fd-e7530a122af6" providerId="ADAL" clId="{AB034025-1330-44A8-9095-C08BF26A26AA}" dt="2023-03-18T15:37:08.458" v="3223" actId="26606"/>
          <ac:spMkLst>
            <pc:docMk/>
            <pc:sldMk cId="1694976527" sldId="261"/>
            <ac:spMk id="185" creationId="{66D4F5BA-1D71-49B2-8A7F-6B4EB94D7265}"/>
          </ac:spMkLst>
        </pc:spChg>
        <pc:grpChg chg="add del">
          <ac:chgData name="Blazevic, Megan" userId="dd359d06-7fca-4677-a9fd-e7530a122af6" providerId="ADAL" clId="{AB034025-1330-44A8-9095-C08BF26A26AA}" dt="2023-03-11T16:13:41.983" v="2448" actId="26606"/>
          <ac:grpSpMkLst>
            <pc:docMk/>
            <pc:sldMk cId="1694976527" sldId="261"/>
            <ac:grpSpMk id="10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1T16:13:41.983" v="2448" actId="26606"/>
          <ac:grpSpMkLst>
            <pc:docMk/>
            <pc:sldMk cId="1694976527" sldId="261"/>
            <ac:grpSpMk id="41" creationId="{F4E035BE-9FF4-43D3-BC25-CF582D7FF85E}"/>
          </ac:grpSpMkLst>
        </pc:grpChg>
        <pc:grpChg chg="add del">
          <ac:chgData name="Blazevic, Megan" userId="dd359d06-7fca-4677-a9fd-e7530a122af6" providerId="ADAL" clId="{AB034025-1330-44A8-9095-C08BF26A26AA}" dt="2023-03-11T16:18:12.018" v="2468" actId="26606"/>
          <ac:grpSpMkLst>
            <pc:docMk/>
            <pc:sldMk cId="1694976527" sldId="261"/>
            <ac:grpSpMk id="58" creationId="{4ADB9295-9645-4BF2-ADFD-75800B7FAD06}"/>
          </ac:grpSpMkLst>
        </pc:grpChg>
        <pc:grpChg chg="add del">
          <ac:chgData name="Blazevic, Megan" userId="dd359d06-7fca-4677-a9fd-e7530a122af6" providerId="ADAL" clId="{AB034025-1330-44A8-9095-C08BF26A26AA}" dt="2023-03-18T15:37:52.546" v="3225" actId="26606"/>
          <ac:grpSpMkLst>
            <pc:docMk/>
            <pc:sldMk cId="1694976527" sldId="261"/>
            <ac:grpSpMk id="94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18T15:37:52.546" v="3225" actId="26606"/>
          <ac:grpSpMkLst>
            <pc:docMk/>
            <pc:sldMk cId="1694976527" sldId="261"/>
            <ac:grpSpMk id="125" creationId="{F4E035BE-9FF4-43D3-BC25-CF582D7FF85E}"/>
          </ac:grpSpMkLst>
        </pc:grpChg>
        <pc:grpChg chg="add del">
          <ac:chgData name="Blazevic, Megan" userId="dd359d06-7fca-4677-a9fd-e7530a122af6" providerId="ADAL" clId="{AB034025-1330-44A8-9095-C08BF26A26AA}" dt="2023-03-18T15:37:08.458" v="3223" actId="26606"/>
          <ac:grpSpMkLst>
            <pc:docMk/>
            <pc:sldMk cId="1694976527" sldId="261"/>
            <ac:grpSpMk id="142" creationId="{A0F1F7ED-DA39-478F-85DA-317DE08941E8}"/>
          </ac:grpSpMkLst>
        </pc:grpChg>
        <pc:picChg chg="add del mod">
          <ac:chgData name="Blazevic, Megan" userId="dd359d06-7fca-4677-a9fd-e7530a122af6" providerId="ADAL" clId="{AB034025-1330-44A8-9095-C08BF26A26AA}" dt="2023-03-18T15:40:07.702" v="3237" actId="478"/>
          <ac:picMkLst>
            <pc:docMk/>
            <pc:sldMk cId="1694976527" sldId="261"/>
            <ac:picMk id="5" creationId="{25E8710A-0FD2-96C7-0D65-D73AB54F463D}"/>
          </ac:picMkLst>
        </pc:picChg>
        <pc:picChg chg="add del mod">
          <ac:chgData name="Blazevic, Megan" userId="dd359d06-7fca-4677-a9fd-e7530a122af6" providerId="ADAL" clId="{AB034025-1330-44A8-9095-C08BF26A26AA}" dt="2023-03-18T15:41:41.980" v="3252" actId="478"/>
          <ac:picMkLst>
            <pc:docMk/>
            <pc:sldMk cId="1694976527" sldId="261"/>
            <ac:picMk id="7" creationId="{2743D4A7-9B0D-517E-DFFE-EA2D345DC216}"/>
          </ac:picMkLst>
        </pc:picChg>
        <pc:picChg chg="add mod">
          <ac:chgData name="Blazevic, Megan" userId="dd359d06-7fca-4677-a9fd-e7530a122af6" providerId="ADAL" clId="{AB034025-1330-44A8-9095-C08BF26A26AA}" dt="2023-03-21T00:01:15.593" v="3543" actId="1582"/>
          <ac:picMkLst>
            <pc:docMk/>
            <pc:sldMk cId="1694976527" sldId="261"/>
            <ac:picMk id="9" creationId="{37010C29-A3B9-CA57-1AEE-8EE8D181E0EF}"/>
          </ac:picMkLst>
        </pc:picChg>
        <pc:picChg chg="add del">
          <ac:chgData name="Blazevic, Megan" userId="dd359d06-7fca-4677-a9fd-e7530a122af6" providerId="ADAL" clId="{AB034025-1330-44A8-9095-C08BF26A26AA}" dt="2023-03-18T15:37:08.458" v="3223" actId="26606"/>
          <ac:picMkLst>
            <pc:docMk/>
            <pc:sldMk cId="1694976527" sldId="261"/>
            <ac:picMk id="183" creationId="{1B17CCE2-CEEF-40CA-8C4D-0DC2DCA78A23}"/>
          </ac:picMkLst>
        </pc:picChg>
        <pc:cxnChg chg="add del">
          <ac:chgData name="Blazevic, Megan" userId="dd359d06-7fca-4677-a9fd-e7530a122af6" providerId="ADAL" clId="{AB034025-1330-44A8-9095-C08BF26A26AA}" dt="2023-03-11T16:13:41.983" v="2448" actId="26606"/>
          <ac:cxnSpMkLst>
            <pc:docMk/>
            <pc:sldMk cId="1694976527" sldId="261"/>
            <ac:cxnSpMk id="39" creationId="{085ECEC0-FF5D-4348-92C7-1EA7C61E770C}"/>
          </ac:cxnSpMkLst>
        </pc:cxnChg>
        <pc:cxnChg chg="add del">
          <ac:chgData name="Blazevic, Megan" userId="dd359d06-7fca-4677-a9fd-e7530a122af6" providerId="ADAL" clId="{AB034025-1330-44A8-9095-C08BF26A26AA}" dt="2023-03-18T15:37:52.546" v="3225" actId="26606"/>
          <ac:cxnSpMkLst>
            <pc:docMk/>
            <pc:sldMk cId="1694976527" sldId="261"/>
            <ac:cxnSpMk id="123" creationId="{085ECEC0-FF5D-4348-92C7-1EA7C61E770C}"/>
          </ac:cxnSpMkLst>
        </pc:cxnChg>
      </pc:sldChg>
      <pc:sldChg chg="new del">
        <pc:chgData name="Blazevic, Megan" userId="dd359d06-7fca-4677-a9fd-e7530a122af6" providerId="ADAL" clId="{AB034025-1330-44A8-9095-C08BF26A26AA}" dt="2023-03-11T17:01:45.806" v="2695" actId="47"/>
        <pc:sldMkLst>
          <pc:docMk/>
          <pc:sldMk cId="1522270055" sldId="262"/>
        </pc:sldMkLst>
      </pc:sldChg>
      <pc:sldChg chg="new del setBg">
        <pc:chgData name="Blazevic, Megan" userId="dd359d06-7fca-4677-a9fd-e7530a122af6" providerId="ADAL" clId="{AB034025-1330-44A8-9095-C08BF26A26AA}" dt="2023-03-11T17:01:27.685" v="2691" actId="47"/>
        <pc:sldMkLst>
          <pc:docMk/>
          <pc:sldMk cId="2156534886" sldId="263"/>
        </pc:sldMkLst>
      </pc:sldChg>
      <pc:sldChg chg="add del setBg">
        <pc:chgData name="Blazevic, Megan" userId="dd359d06-7fca-4677-a9fd-e7530a122af6" providerId="ADAL" clId="{AB034025-1330-44A8-9095-C08BF26A26AA}" dt="2023-03-11T17:01:46.740" v="2696" actId="47"/>
        <pc:sldMkLst>
          <pc:docMk/>
          <pc:sldMk cId="2550236714" sldId="263"/>
        </pc:sldMkLst>
      </pc:sldChg>
      <pc:sldChg chg="modSp add del mod">
        <pc:chgData name="Blazevic, Megan" userId="dd359d06-7fca-4677-a9fd-e7530a122af6" providerId="ADAL" clId="{AB034025-1330-44A8-9095-C08BF26A26AA}" dt="2023-03-11T17:17:21.402" v="2942" actId="47"/>
        <pc:sldMkLst>
          <pc:docMk/>
          <pc:sldMk cId="3408624846" sldId="264"/>
        </pc:sldMkLst>
        <pc:spChg chg="mod">
          <ac:chgData name="Blazevic, Megan" userId="dd359d06-7fca-4677-a9fd-e7530a122af6" providerId="ADAL" clId="{AB034025-1330-44A8-9095-C08BF26A26AA}" dt="2023-03-11T17:02:27.832" v="2736" actId="207"/>
          <ac:spMkLst>
            <pc:docMk/>
            <pc:sldMk cId="3408624846" sldId="264"/>
            <ac:spMk id="2" creationId="{218BCD7E-7CDF-2EDF-0C91-A6E87E61FE9C}"/>
          </ac:spMkLst>
        </pc:spChg>
      </pc:sldChg>
      <pc:sldChg chg="addSp delSp modSp add mod">
        <pc:chgData name="Blazevic, Megan" userId="dd359d06-7fca-4677-a9fd-e7530a122af6" providerId="ADAL" clId="{AB034025-1330-44A8-9095-C08BF26A26AA}" dt="2023-03-21T00:45:48.039" v="3576" actId="20577"/>
        <pc:sldMkLst>
          <pc:docMk/>
          <pc:sldMk cId="532502943" sldId="265"/>
        </pc:sldMkLst>
        <pc:spChg chg="mod">
          <ac:chgData name="Blazevic, Megan" userId="dd359d06-7fca-4677-a9fd-e7530a122af6" providerId="ADAL" clId="{AB034025-1330-44A8-9095-C08BF26A26AA}" dt="2023-03-11T17:02:19.174" v="2734" actId="207"/>
          <ac:spMkLst>
            <pc:docMk/>
            <pc:sldMk cId="532502943" sldId="265"/>
            <ac:spMk id="2" creationId="{218BCD7E-7CDF-2EDF-0C91-A6E87E61FE9C}"/>
          </ac:spMkLst>
        </pc:spChg>
        <pc:spChg chg="add mod">
          <ac:chgData name="Blazevic, Megan" userId="dd359d06-7fca-4677-a9fd-e7530a122af6" providerId="ADAL" clId="{AB034025-1330-44A8-9095-C08BF26A26AA}" dt="2023-03-21T00:45:48.039" v="3576" actId="20577"/>
          <ac:spMkLst>
            <pc:docMk/>
            <pc:sldMk cId="532502943" sldId="265"/>
            <ac:spMk id="4" creationId="{3D8C05B0-936A-1798-003E-E72D874BE28B}"/>
          </ac:spMkLst>
        </pc:spChg>
        <pc:graphicFrameChg chg="del">
          <ac:chgData name="Blazevic, Megan" userId="dd359d06-7fca-4677-a9fd-e7530a122af6" providerId="ADAL" clId="{AB034025-1330-44A8-9095-C08BF26A26AA}" dt="2023-03-11T17:06:13.276" v="2737" actId="478"/>
          <ac:graphicFrameMkLst>
            <pc:docMk/>
            <pc:sldMk cId="532502943" sldId="265"/>
            <ac:graphicFrameMk id="14" creationId="{F9E9084E-F0D8-B14E-7FCB-F64FE41BB5FF}"/>
          </ac:graphicFrameMkLst>
        </pc:graphicFrameChg>
      </pc:sldChg>
      <pc:sldChg chg="addSp delSp modSp add mod">
        <pc:chgData name="Blazevic, Megan" userId="dd359d06-7fca-4677-a9fd-e7530a122af6" providerId="ADAL" clId="{AB034025-1330-44A8-9095-C08BF26A26AA}" dt="2023-03-21T00:46:33.389" v="3591" actId="20577"/>
        <pc:sldMkLst>
          <pc:docMk/>
          <pc:sldMk cId="107696940" sldId="266"/>
        </pc:sldMkLst>
        <pc:spChg chg="mod">
          <ac:chgData name="Blazevic, Megan" userId="dd359d06-7fca-4677-a9fd-e7530a122af6" providerId="ADAL" clId="{AB034025-1330-44A8-9095-C08BF26A26AA}" dt="2023-03-11T17:09:09.893" v="2829" actId="207"/>
          <ac:spMkLst>
            <pc:docMk/>
            <pc:sldMk cId="107696940" sldId="266"/>
            <ac:spMk id="2" creationId="{218BCD7E-7CDF-2EDF-0C91-A6E87E61FE9C}"/>
          </ac:spMkLst>
        </pc:spChg>
        <pc:spChg chg="mod">
          <ac:chgData name="Blazevic, Megan" userId="dd359d06-7fca-4677-a9fd-e7530a122af6" providerId="ADAL" clId="{AB034025-1330-44A8-9095-C08BF26A26AA}" dt="2023-03-21T00:46:33.389" v="3591" actId="20577"/>
          <ac:spMkLst>
            <pc:docMk/>
            <pc:sldMk cId="107696940" sldId="266"/>
            <ac:spMk id="4" creationId="{3D8C05B0-936A-1798-003E-E72D874BE28B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7" creationId="{54DFD1CA-26FB-4CC8-EEAB-CC4B1FD89171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8" creationId="{601B6805-0ED9-F90B-4756-244F49F0133E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9" creationId="{34EFA6EC-A4D4-06FA-D505-A623AA46469D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10" creationId="{D691A88A-0950-38D7-8C8D-6CFC51A6746D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11" creationId="{5F7B595D-A016-693C-E3C9-C0904782D336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12" creationId="{3BF72D3A-294E-58AC-61AB-B1A2D433BEBC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13" creationId="{ADC9E15A-6910-57C7-4173-33EDCD48D871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14" creationId="{C5682924-AF7C-5BAA-60CF-24CD3094837A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15" creationId="{A610DCD8-F055-FD3C-0C6A-4E4C047E03F2}"/>
          </ac:spMkLst>
        </pc:spChg>
        <pc:spChg chg="add del mod">
          <ac:chgData name="Blazevic, Megan" userId="dd359d06-7fca-4677-a9fd-e7530a122af6" providerId="ADAL" clId="{AB034025-1330-44A8-9095-C08BF26A26AA}" dt="2023-03-11T17:09:56.192" v="2893"/>
          <ac:spMkLst>
            <pc:docMk/>
            <pc:sldMk cId="107696940" sldId="266"/>
            <ac:spMk id="16" creationId="{053145CE-24AA-A669-7C78-5FD654AD6C9F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0" creationId="{1D3CE795-1BA8-8FD4-A0D0-C0575CB22449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1" creationId="{42AF678B-8D45-C24B-1527-9C076386104B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2" creationId="{BE479A77-54F2-8AE3-F6BA-916B1B70EC69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3" creationId="{E87C0908-D575-F959-6540-DC914BC3B86D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4" creationId="{6B288E0F-4115-92CE-5586-9701871CFB4B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5" creationId="{858A57B4-4600-5BC1-E0D5-50494396DE63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6" creationId="{B1988A7D-5D38-C3AC-77C8-5FDBC5B80CD4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7" creationId="{3EDFDA4D-C414-C3B6-131C-1C6BE5EE097F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8" creationId="{671F7C75-0105-EAB1-FB30-327ECC651E68}"/>
          </ac:spMkLst>
        </pc:spChg>
        <pc:spChg chg="add del mod">
          <ac:chgData name="Blazevic, Megan" userId="dd359d06-7fca-4677-a9fd-e7530a122af6" providerId="ADAL" clId="{AB034025-1330-44A8-9095-C08BF26A26AA}" dt="2023-03-11T17:09:59.560" v="2895"/>
          <ac:spMkLst>
            <pc:docMk/>
            <pc:sldMk cId="107696940" sldId="266"/>
            <ac:spMk id="29" creationId="{B244B516-3E26-CF32-B175-0DFC31452C7B}"/>
          </ac:spMkLst>
        </pc:spChg>
        <pc:graphicFrameChg chg="add del mod">
          <ac:chgData name="Blazevic, Megan" userId="dd359d06-7fca-4677-a9fd-e7530a122af6" providerId="ADAL" clId="{AB034025-1330-44A8-9095-C08BF26A26AA}" dt="2023-03-11T17:09:56.192" v="2893"/>
          <ac:graphicFrameMkLst>
            <pc:docMk/>
            <pc:sldMk cId="107696940" sldId="266"/>
            <ac:graphicFrameMk id="3" creationId="{8301FB6B-F0F8-BA41-3627-3C0F0FF1603A}"/>
          </ac:graphicFrameMkLst>
        </pc:graphicFrameChg>
        <pc:graphicFrameChg chg="add del mod">
          <ac:chgData name="Blazevic, Megan" userId="dd359d06-7fca-4677-a9fd-e7530a122af6" providerId="ADAL" clId="{AB034025-1330-44A8-9095-C08BF26A26AA}" dt="2023-03-11T17:09:56.192" v="2893"/>
          <ac:graphicFrameMkLst>
            <pc:docMk/>
            <pc:sldMk cId="107696940" sldId="266"/>
            <ac:graphicFrameMk id="5" creationId="{C8CCEF30-9006-07B1-EA73-F3428D382B22}"/>
          </ac:graphicFrameMkLst>
        </pc:graphicFrameChg>
        <pc:graphicFrameChg chg="add del mod">
          <ac:chgData name="Blazevic, Megan" userId="dd359d06-7fca-4677-a9fd-e7530a122af6" providerId="ADAL" clId="{AB034025-1330-44A8-9095-C08BF26A26AA}" dt="2023-03-11T17:09:56.192" v="2893"/>
          <ac:graphicFrameMkLst>
            <pc:docMk/>
            <pc:sldMk cId="107696940" sldId="266"/>
            <ac:graphicFrameMk id="6" creationId="{CB903F11-1668-8F15-8685-CFE4FA3ECE62}"/>
          </ac:graphicFrameMkLst>
        </pc:graphicFrameChg>
        <pc:graphicFrameChg chg="add del mod">
          <ac:chgData name="Blazevic, Megan" userId="dd359d06-7fca-4677-a9fd-e7530a122af6" providerId="ADAL" clId="{AB034025-1330-44A8-9095-C08BF26A26AA}" dt="2023-03-11T17:09:59.560" v="2895"/>
          <ac:graphicFrameMkLst>
            <pc:docMk/>
            <pc:sldMk cId="107696940" sldId="266"/>
            <ac:graphicFrameMk id="17" creationId="{D93A1B78-50C9-BEA9-D7D7-3CA337588A50}"/>
          </ac:graphicFrameMkLst>
        </pc:graphicFrameChg>
        <pc:graphicFrameChg chg="add del mod">
          <ac:chgData name="Blazevic, Megan" userId="dd359d06-7fca-4677-a9fd-e7530a122af6" providerId="ADAL" clId="{AB034025-1330-44A8-9095-C08BF26A26AA}" dt="2023-03-11T17:09:59.560" v="2895"/>
          <ac:graphicFrameMkLst>
            <pc:docMk/>
            <pc:sldMk cId="107696940" sldId="266"/>
            <ac:graphicFrameMk id="18" creationId="{5D1F5F0C-70EB-56D9-9B3D-417E13667DA5}"/>
          </ac:graphicFrameMkLst>
        </pc:graphicFrameChg>
        <pc:graphicFrameChg chg="add del mod">
          <ac:chgData name="Blazevic, Megan" userId="dd359d06-7fca-4677-a9fd-e7530a122af6" providerId="ADAL" clId="{AB034025-1330-44A8-9095-C08BF26A26AA}" dt="2023-03-11T17:09:59.560" v="2895"/>
          <ac:graphicFrameMkLst>
            <pc:docMk/>
            <pc:sldMk cId="107696940" sldId="266"/>
            <ac:graphicFrameMk id="19" creationId="{97DAC442-7137-D734-B875-4FF3484E1252}"/>
          </ac:graphicFrameMkLst>
        </pc:graphicFrameChg>
      </pc:sldChg>
      <pc:sldChg chg="modSp add del mod ord">
        <pc:chgData name="Blazevic, Megan" userId="dd359d06-7fca-4677-a9fd-e7530a122af6" providerId="ADAL" clId="{AB034025-1330-44A8-9095-C08BF26A26AA}" dt="2023-03-18T15:31:30.406" v="3158" actId="47"/>
        <pc:sldMkLst>
          <pc:docMk/>
          <pc:sldMk cId="347548942" sldId="267"/>
        </pc:sldMkLst>
        <pc:spChg chg="mod">
          <ac:chgData name="Blazevic, Megan" userId="dd359d06-7fca-4677-a9fd-e7530a122af6" providerId="ADAL" clId="{AB034025-1330-44A8-9095-C08BF26A26AA}" dt="2023-03-18T15:31:25.977" v="3157" actId="20577"/>
          <ac:spMkLst>
            <pc:docMk/>
            <pc:sldMk cId="347548942" sldId="267"/>
            <ac:spMk id="2" creationId="{876BDB01-DB20-3792-F5B2-787BA61DBE39}"/>
          </ac:spMkLst>
        </pc:spChg>
      </pc:sldChg>
      <pc:sldChg chg="new del">
        <pc:chgData name="Blazevic, Megan" userId="dd359d06-7fca-4677-a9fd-e7530a122af6" providerId="ADAL" clId="{AB034025-1330-44A8-9095-C08BF26A26AA}" dt="2023-03-18T15:28:44.237" v="3085" actId="47"/>
        <pc:sldMkLst>
          <pc:docMk/>
          <pc:sldMk cId="2113645197" sldId="267"/>
        </pc:sldMkLst>
      </pc:sldChg>
      <pc:sldChg chg="add del">
        <pc:chgData name="Blazevic, Megan" userId="dd359d06-7fca-4677-a9fd-e7530a122af6" providerId="ADAL" clId="{AB034025-1330-44A8-9095-C08BF26A26AA}" dt="2023-03-18T15:32:06.696" v="3166" actId="47"/>
        <pc:sldMkLst>
          <pc:docMk/>
          <pc:sldMk cId="3374682802" sldId="267"/>
        </pc:sldMkLst>
      </pc:sldChg>
      <pc:sldChg chg="addSp delSp modSp add del mod ord">
        <pc:chgData name="Blazevic, Megan" userId="dd359d06-7fca-4677-a9fd-e7530a122af6" providerId="ADAL" clId="{AB034025-1330-44A8-9095-C08BF26A26AA}" dt="2023-03-18T15:31:08.072" v="3127" actId="47"/>
        <pc:sldMkLst>
          <pc:docMk/>
          <pc:sldMk cId="826905365" sldId="268"/>
        </pc:sldMkLst>
        <pc:spChg chg="mod">
          <ac:chgData name="Blazevic, Megan" userId="dd359d06-7fca-4677-a9fd-e7530a122af6" providerId="ADAL" clId="{AB034025-1330-44A8-9095-C08BF26A26AA}" dt="2023-03-18T15:29:53.372" v="3122" actId="207"/>
          <ac:spMkLst>
            <pc:docMk/>
            <pc:sldMk cId="826905365" sldId="268"/>
            <ac:spMk id="2" creationId="{218BCD7E-7CDF-2EDF-0C91-A6E87E61FE9C}"/>
          </ac:spMkLst>
        </pc:spChg>
        <pc:spChg chg="del mod">
          <ac:chgData name="Blazevic, Megan" userId="dd359d06-7fca-4677-a9fd-e7530a122af6" providerId="ADAL" clId="{AB034025-1330-44A8-9095-C08BF26A26AA}" dt="2023-03-18T15:30:17.886" v="3124"/>
          <ac:spMkLst>
            <pc:docMk/>
            <pc:sldMk cId="826905365" sldId="268"/>
            <ac:spMk id="4" creationId="{3D8C05B0-936A-1798-003E-E72D874BE28B}"/>
          </ac:spMkLst>
        </pc:spChg>
        <pc:picChg chg="add mod">
          <ac:chgData name="Blazevic, Megan" userId="dd359d06-7fca-4677-a9fd-e7530a122af6" providerId="ADAL" clId="{AB034025-1330-44A8-9095-C08BF26A26AA}" dt="2023-03-18T15:30:20.083" v="3126" actId="962"/>
          <ac:picMkLst>
            <pc:docMk/>
            <pc:sldMk cId="826905365" sldId="268"/>
            <ac:picMk id="5" creationId="{1DFFBA94-819E-F464-08A1-8462FFC64CAA}"/>
          </ac:picMkLst>
        </pc:picChg>
      </pc:sldChg>
      <pc:sldChg chg="addSp delSp modSp add del mod setBg">
        <pc:chgData name="Blazevic, Megan" userId="dd359d06-7fca-4677-a9fd-e7530a122af6" providerId="ADAL" clId="{AB034025-1330-44A8-9095-C08BF26A26AA}" dt="2023-03-21T00:41:27.279" v="3559" actId="478"/>
        <pc:sldMkLst>
          <pc:docMk/>
          <pc:sldMk cId="3965636054" sldId="268"/>
        </pc:sldMkLst>
        <pc:spChg chg="mod">
          <ac:chgData name="Blazevic, Megan" userId="dd359d06-7fca-4677-a9fd-e7530a122af6" providerId="ADAL" clId="{AB034025-1330-44A8-9095-C08BF26A26AA}" dt="2023-03-21T00:41:15.180" v="3558" actId="207"/>
          <ac:spMkLst>
            <pc:docMk/>
            <pc:sldMk cId="3965636054" sldId="268"/>
            <ac:spMk id="2" creationId="{707F4791-DAF5-E4EB-FB66-3C220834CB0B}"/>
          </ac:spMkLst>
        </pc:spChg>
        <pc:spChg chg="del mod">
          <ac:chgData name="Blazevic, Megan" userId="dd359d06-7fca-4677-a9fd-e7530a122af6" providerId="ADAL" clId="{AB034025-1330-44A8-9095-C08BF26A26AA}" dt="2023-03-18T15:32:19.193" v="3169"/>
          <ac:spMkLst>
            <pc:docMk/>
            <pc:sldMk cId="3965636054" sldId="268"/>
            <ac:spMk id="3" creationId="{EF422528-4D7A-D670-675B-E1C4DB6C3266}"/>
          </ac:spMkLst>
        </pc:spChg>
        <pc:spChg chg="add del mod">
          <ac:chgData name="Blazevic, Megan" userId="dd359d06-7fca-4677-a9fd-e7530a122af6" providerId="ADAL" clId="{AB034025-1330-44A8-9095-C08BF26A26AA}" dt="2023-03-20T23:31:58.592" v="3276"/>
          <ac:spMkLst>
            <pc:docMk/>
            <pc:sldMk cId="3965636054" sldId="268"/>
            <ac:spMk id="4" creationId="{804192E6-6CEE-D081-1AE1-337C5FD22F36}"/>
          </ac:spMkLst>
        </pc:spChg>
        <pc:spChg chg="add del mod">
          <ac:chgData name="Blazevic, Megan" userId="dd359d06-7fca-4677-a9fd-e7530a122af6" providerId="ADAL" clId="{AB034025-1330-44A8-9095-C08BF26A26AA}" dt="2023-03-18T15:35:34.019" v="3210"/>
          <ac:spMkLst>
            <pc:docMk/>
            <pc:sldMk cId="3965636054" sldId="268"/>
            <ac:spMk id="7" creationId="{D92443DC-AC54-4B73-41C5-4CB36AB5E4B7}"/>
          </ac:spMkLst>
        </pc:spChg>
        <pc:spChg chg="add del mod ord">
          <ac:chgData name="Blazevic, Megan" userId="dd359d06-7fca-4677-a9fd-e7530a122af6" providerId="ADAL" clId="{AB034025-1330-44A8-9095-C08BF26A26AA}" dt="2023-03-21T00:41:27.279" v="3559" actId="478"/>
          <ac:spMkLst>
            <pc:docMk/>
            <pc:sldMk cId="3965636054" sldId="268"/>
            <ac:spMk id="8" creationId="{BD7E4A10-73F8-D7DC-FDF9-4298BA2B02A4}"/>
          </ac:spMkLst>
        </pc:spChg>
        <pc:spChg chg="add mod">
          <ac:chgData name="Blazevic, Megan" userId="dd359d06-7fca-4677-a9fd-e7530a122af6" providerId="ADAL" clId="{AB034025-1330-44A8-9095-C08BF26A26AA}" dt="2023-03-21T00:01:41.671" v="3547" actId="207"/>
          <ac:spMkLst>
            <pc:docMk/>
            <pc:sldMk cId="3965636054" sldId="268"/>
            <ac:spMk id="13" creationId="{8AE3DA94-BF77-4163-5469-6C13942BF5F9}"/>
          </ac:spMkLst>
        </pc:spChg>
        <pc:spChg chg="add del">
          <ac:chgData name="Blazevic, Megan" userId="dd359d06-7fca-4677-a9fd-e7530a122af6" providerId="ADAL" clId="{AB034025-1330-44A8-9095-C08BF26A26AA}" dt="2023-03-20T23:45:33.988" v="3316" actId="26606"/>
          <ac:spMkLst>
            <pc:docMk/>
            <pc:sldMk cId="3965636054" sldId="268"/>
            <ac:spMk id="153" creationId="{E978A47D-4F17-40FE-AB70-7AF78A9575EB}"/>
          </ac:spMkLst>
        </pc:spChg>
        <pc:spChg chg="add del">
          <ac:chgData name="Blazevic, Megan" userId="dd359d06-7fca-4677-a9fd-e7530a122af6" providerId="ADAL" clId="{AB034025-1330-44A8-9095-C08BF26A26AA}" dt="2023-03-20T23:45:17.388" v="3314" actId="26606"/>
          <ac:spMkLst>
            <pc:docMk/>
            <pc:sldMk cId="3965636054" sldId="268"/>
            <ac:spMk id="204" creationId="{3980D26E-23EC-408B-A278-5812930306F6}"/>
          </ac:spMkLst>
        </pc:spChg>
        <pc:spChg chg="add del">
          <ac:chgData name="Blazevic, Megan" userId="dd359d06-7fca-4677-a9fd-e7530a122af6" providerId="ADAL" clId="{AB034025-1330-44A8-9095-C08BF26A26AA}" dt="2023-03-20T23:45:33.988" v="3316" actId="26606"/>
          <ac:spMkLst>
            <pc:docMk/>
            <pc:sldMk cId="3965636054" sldId="268"/>
            <ac:spMk id="206" creationId="{50CB2E6E-5C9B-4D63-A7B7-EB4BDD2C7F28}"/>
          </ac:spMkLst>
        </pc:spChg>
        <pc:spChg chg="add del">
          <ac:chgData name="Blazevic, Megan" userId="dd359d06-7fca-4677-a9fd-e7530a122af6" providerId="ADAL" clId="{AB034025-1330-44A8-9095-C08BF26A26AA}" dt="2023-03-20T23:45:33.988" v="3316" actId="26606"/>
          <ac:spMkLst>
            <pc:docMk/>
            <pc:sldMk cId="3965636054" sldId="268"/>
            <ac:spMk id="207" creationId="{04B7EA48-2154-4E59-9F36-6BC72DA8F391}"/>
          </ac:spMkLst>
        </pc:spChg>
        <pc:spChg chg="add del">
          <ac:chgData name="Blazevic, Megan" userId="dd359d06-7fca-4677-a9fd-e7530a122af6" providerId="ADAL" clId="{AB034025-1330-44A8-9095-C08BF26A26AA}" dt="2023-03-20T23:45:33.988" v="3316" actId="26606"/>
          <ac:spMkLst>
            <pc:docMk/>
            <pc:sldMk cId="3965636054" sldId="268"/>
            <ac:spMk id="208" creationId="{D9F3B175-D9A0-4272-8A14-1E8E1F83A185}"/>
          </ac:spMkLst>
        </pc:spChg>
        <pc:grpChg chg="add del">
          <ac:chgData name="Blazevic, Megan" userId="dd359d06-7fca-4677-a9fd-e7530a122af6" providerId="ADAL" clId="{AB034025-1330-44A8-9095-C08BF26A26AA}" dt="2023-03-20T23:45:33.988" v="3316" actId="26606"/>
          <ac:grpSpMkLst>
            <pc:docMk/>
            <pc:sldMk cId="3965636054" sldId="268"/>
            <ac:grpSpMk id="154" creationId="{85BE3A7E-6A3F-401E-A025-BBB8FDB8DD30}"/>
          </ac:grpSpMkLst>
        </pc:grpChg>
        <pc:grpChg chg="add del">
          <ac:chgData name="Blazevic, Megan" userId="dd359d06-7fca-4677-a9fd-e7530a122af6" providerId="ADAL" clId="{AB034025-1330-44A8-9095-C08BF26A26AA}" dt="2023-03-20T23:45:33.988" v="3316" actId="26606"/>
          <ac:grpSpMkLst>
            <pc:docMk/>
            <pc:sldMk cId="3965636054" sldId="268"/>
            <ac:grpSpMk id="157" creationId="{F4E035BE-9FF4-43D3-BC25-CF582D7FF85E}"/>
          </ac:grpSpMkLst>
        </pc:grpChg>
        <pc:picChg chg="add del mod">
          <ac:chgData name="Blazevic, Megan" userId="dd359d06-7fca-4677-a9fd-e7530a122af6" providerId="ADAL" clId="{AB034025-1330-44A8-9095-C08BF26A26AA}" dt="2023-03-20T23:31:53.756" v="3275" actId="478"/>
          <ac:picMkLst>
            <pc:docMk/>
            <pc:sldMk cId="3965636054" sldId="268"/>
            <ac:picMk id="5" creationId="{3B9D22D3-D6AF-15A0-6014-EB0E62B6B973}"/>
          </ac:picMkLst>
        </pc:picChg>
        <pc:picChg chg="add mod ord">
          <ac:chgData name="Blazevic, Megan" userId="dd359d06-7fca-4677-a9fd-e7530a122af6" providerId="ADAL" clId="{AB034025-1330-44A8-9095-C08BF26A26AA}" dt="2023-03-20T23:49:41.365" v="3459" actId="1076"/>
          <ac:picMkLst>
            <pc:docMk/>
            <pc:sldMk cId="3965636054" sldId="268"/>
            <ac:picMk id="7" creationId="{39ABAED7-DE24-CBAD-0123-7619029F7DDD}"/>
          </ac:picMkLst>
        </pc:picChg>
        <pc:picChg chg="add mod ord modCrop">
          <ac:chgData name="Blazevic, Megan" userId="dd359d06-7fca-4677-a9fd-e7530a122af6" providerId="ADAL" clId="{AB034025-1330-44A8-9095-C08BF26A26AA}" dt="2023-03-20T23:53:51.188" v="3530" actId="1076"/>
          <ac:picMkLst>
            <pc:docMk/>
            <pc:sldMk cId="3965636054" sldId="268"/>
            <ac:picMk id="10" creationId="{1E64BE80-5989-8488-7837-8982A4C2974D}"/>
          </ac:picMkLst>
        </pc:picChg>
        <pc:picChg chg="add mod">
          <ac:chgData name="Blazevic, Megan" userId="dd359d06-7fca-4677-a9fd-e7530a122af6" providerId="ADAL" clId="{AB034025-1330-44A8-9095-C08BF26A26AA}" dt="2023-03-20T23:53:49.115" v="3529" actId="1076"/>
          <ac:picMkLst>
            <pc:docMk/>
            <pc:sldMk cId="3965636054" sldId="268"/>
            <ac:picMk id="12" creationId="{5DDC7A88-9C6F-7A88-81C2-27E06B62CC63}"/>
          </ac:picMkLst>
        </pc:picChg>
        <pc:cxnChg chg="add del">
          <ac:chgData name="Blazevic, Megan" userId="dd359d06-7fca-4677-a9fd-e7530a122af6" providerId="ADAL" clId="{AB034025-1330-44A8-9095-C08BF26A26AA}" dt="2023-03-20T23:45:33.988" v="3316" actId="26606"/>
          <ac:cxnSpMkLst>
            <pc:docMk/>
            <pc:sldMk cId="3965636054" sldId="268"/>
            <ac:cxnSpMk id="155" creationId="{085ECEC0-FF5D-4348-92C7-1EA7C61E770C}"/>
          </ac:cxnSpMkLst>
        </pc:cxnChg>
      </pc:sldChg>
      <pc:sldMasterChg chg="setBg">
        <pc:chgData name="Blazevic, Megan" userId="dd359d06-7fca-4677-a9fd-e7530a122af6" providerId="ADAL" clId="{AB034025-1330-44A8-9095-C08BF26A26AA}" dt="2023-03-11T16:14:54.071" v="2458"/>
        <pc:sldMasterMkLst>
          <pc:docMk/>
          <pc:sldMasterMk cId="3311306241" sldId="2147483696"/>
        </pc:sldMasterMkLst>
      </pc:sldMasterChg>
    </pc:docChg>
  </pc:docChgLst>
  <pc:docChgLst>
    <pc:chgData name="Blazevic, Megan" userId="dd359d06-7fca-4677-a9fd-e7530a122af6" providerId="ADAL" clId="{08ECA753-A951-40DC-8564-D12D917BC62C}"/>
    <pc:docChg chg="undo custSel modSld">
      <pc:chgData name="Blazevic, Megan" userId="dd359d06-7fca-4677-a9fd-e7530a122af6" providerId="ADAL" clId="{08ECA753-A951-40DC-8564-D12D917BC62C}" dt="2023-03-10T16:32:44.308" v="7" actId="26606"/>
      <pc:docMkLst>
        <pc:docMk/>
      </pc:docMkLst>
      <pc:sldChg chg="addSp delSp modSp mod setClrOvrMap delDesignElem">
        <pc:chgData name="Blazevic, Megan" userId="dd359d06-7fca-4677-a9fd-e7530a122af6" providerId="ADAL" clId="{08ECA753-A951-40DC-8564-D12D917BC62C}" dt="2023-03-10T16:32:44.308" v="7" actId="26606"/>
        <pc:sldMkLst>
          <pc:docMk/>
          <pc:sldMk cId="3372714827" sldId="256"/>
        </pc:sldMkLst>
        <pc:spChg chg="mod">
          <ac:chgData name="Blazevic, Megan" userId="dd359d06-7fca-4677-a9fd-e7530a122af6" providerId="ADAL" clId="{08ECA753-A951-40DC-8564-D12D917BC62C}" dt="2023-03-10T16:32:44.308" v="7" actId="26606"/>
          <ac:spMkLst>
            <pc:docMk/>
            <pc:sldMk cId="3372714827" sldId="256"/>
            <ac:spMk id="2" creationId="{77586EC8-9874-368B-8B64-87748C55B2B7}"/>
          </ac:spMkLst>
        </pc:spChg>
        <pc:spChg chg="mod">
          <ac:chgData name="Blazevic, Megan" userId="dd359d06-7fca-4677-a9fd-e7530a122af6" providerId="ADAL" clId="{08ECA753-A951-40DC-8564-D12D917BC62C}" dt="2023-03-10T16:32:44.308" v="7" actId="26606"/>
          <ac:spMkLst>
            <pc:docMk/>
            <pc:sldMk cId="3372714827" sldId="256"/>
            <ac:spMk id="3" creationId="{40DED9EF-8E5F-9E10-C66F-40FF9634FF8C}"/>
          </ac:spMkLst>
        </pc:spChg>
        <pc:spChg chg="add del">
          <ac:chgData name="Blazevic, Megan" userId="dd359d06-7fca-4677-a9fd-e7530a122af6" providerId="ADAL" clId="{08ECA753-A951-40DC-8564-D12D917BC62C}" dt="2023-03-10T16:32:44.308" v="7" actId="26606"/>
          <ac:spMkLst>
            <pc:docMk/>
            <pc:sldMk cId="3372714827" sldId="256"/>
            <ac:spMk id="1051" creationId="{22A397E7-BF60-45B2-84C7-B074B76C37A7}"/>
          </ac:spMkLst>
        </pc:spChg>
        <pc:spChg chg="add del">
          <ac:chgData name="Blazevic, Megan" userId="dd359d06-7fca-4677-a9fd-e7530a122af6" providerId="ADAL" clId="{08ECA753-A951-40DC-8564-D12D917BC62C}" dt="2023-03-10T16:32:44.308" v="7" actId="26606"/>
          <ac:spMkLst>
            <pc:docMk/>
            <pc:sldMk cId="3372714827" sldId="256"/>
            <ac:spMk id="1053" creationId="{890DEF05-784E-4B61-89E4-04C4ECF4E5A0}"/>
          </ac:spMkLst>
        </pc:spChg>
        <pc:spChg chg="add del">
          <ac:chgData name="Blazevic, Megan" userId="dd359d06-7fca-4677-a9fd-e7530a122af6" providerId="ADAL" clId="{08ECA753-A951-40DC-8564-D12D917BC62C}" dt="2023-03-10T16:32:44.308" v="7" actId="26606"/>
          <ac:spMkLst>
            <pc:docMk/>
            <pc:sldMk cId="3372714827" sldId="256"/>
            <ac:spMk id="1060" creationId="{5A59F003-E00A-43F9-91DC-CC54E3B87466}"/>
          </ac:spMkLst>
        </pc:spChg>
        <pc:spChg chg="add del">
          <ac:chgData name="Blazevic, Megan" userId="dd359d06-7fca-4677-a9fd-e7530a122af6" providerId="ADAL" clId="{08ECA753-A951-40DC-8564-D12D917BC62C}" dt="2023-03-10T16:32:44.308" v="7" actId="26606"/>
          <ac:spMkLst>
            <pc:docMk/>
            <pc:sldMk cId="3372714827" sldId="256"/>
            <ac:spMk id="1062" creationId="{D74A4382-E3AD-430A-9A1F-DFA3E0E77A7D}"/>
          </ac:spMkLst>
        </pc:spChg>
        <pc:spChg chg="add del">
          <ac:chgData name="Blazevic, Megan" userId="dd359d06-7fca-4677-a9fd-e7530a122af6" providerId="ADAL" clId="{08ECA753-A951-40DC-8564-D12D917BC62C}" dt="2023-03-10T16:32:44.308" v="7" actId="26606"/>
          <ac:spMkLst>
            <pc:docMk/>
            <pc:sldMk cId="3372714827" sldId="256"/>
            <ac:spMk id="1064" creationId="{79F40191-0F44-4FD1-82CC-ACB507C14BE6}"/>
          </ac:spMkLst>
        </pc:spChg>
        <pc:picChg chg="mod">
          <ac:chgData name="Blazevic, Megan" userId="dd359d06-7fca-4677-a9fd-e7530a122af6" providerId="ADAL" clId="{08ECA753-A951-40DC-8564-D12D917BC62C}" dt="2023-03-10T16:32:44.308" v="7" actId="26606"/>
          <ac:picMkLst>
            <pc:docMk/>
            <pc:sldMk cId="3372714827" sldId="256"/>
            <ac:picMk id="1026" creationId="{B18AC247-DD8D-6F00-891A-7EA5CCFFB1D0}"/>
          </ac:picMkLst>
        </pc:picChg>
        <pc:cxnChg chg="add del">
          <ac:chgData name="Blazevic, Megan" userId="dd359d06-7fca-4677-a9fd-e7530a122af6" providerId="ADAL" clId="{08ECA753-A951-40DC-8564-D12D917BC62C}" dt="2023-03-10T16:32:44.308" v="7" actId="26606"/>
          <ac:cxnSpMkLst>
            <pc:docMk/>
            <pc:sldMk cId="3372714827" sldId="256"/>
            <ac:cxnSpMk id="1055" creationId="{C41BAEC7-F7B0-4224-8B18-8F74B7D87F0B}"/>
          </ac:cxnSpMkLst>
        </pc:cxn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CEEB42-C9E9-43A2-8303-AD6E234E041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BDA3198-6592-410C-9917-B6C29CF4BB7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>
                  <a:lumMod val="85000"/>
                </a:schemeClr>
              </a:solidFill>
            </a:rPr>
            <a:t>Logistic Regression</a:t>
          </a:r>
        </a:p>
      </dgm:t>
    </dgm:pt>
    <dgm:pt modelId="{843A5BCF-30DC-495F-88C8-6A8F3D83DD3D}" type="parTrans" cxnId="{6E328FED-0AD6-4A60-B09E-7B5894FAD8D0}">
      <dgm:prSet/>
      <dgm:spPr/>
      <dgm:t>
        <a:bodyPr/>
        <a:lstStyle/>
        <a:p>
          <a:endParaRPr lang="en-US"/>
        </a:p>
      </dgm:t>
    </dgm:pt>
    <dgm:pt modelId="{377734FD-A1B9-4C74-A750-F4D57C1134A0}" type="sibTrans" cxnId="{6E328FED-0AD6-4A60-B09E-7B5894FAD8D0}">
      <dgm:prSet/>
      <dgm:spPr/>
      <dgm:t>
        <a:bodyPr/>
        <a:lstStyle/>
        <a:p>
          <a:endParaRPr lang="en-US"/>
        </a:p>
      </dgm:t>
    </dgm:pt>
    <dgm:pt modelId="{8E093AE8-DF0A-4590-AF99-60FCC660778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>
                  <a:lumMod val="85000"/>
                </a:schemeClr>
              </a:solidFill>
            </a:rPr>
            <a:t>Random Forest</a:t>
          </a:r>
        </a:p>
      </dgm:t>
    </dgm:pt>
    <dgm:pt modelId="{A064AF41-8CC3-426D-B6D4-535FEEF02DF9}" type="parTrans" cxnId="{7E30C5AF-CAF6-41C6-8C67-172F800281A7}">
      <dgm:prSet/>
      <dgm:spPr/>
      <dgm:t>
        <a:bodyPr/>
        <a:lstStyle/>
        <a:p>
          <a:endParaRPr lang="en-US"/>
        </a:p>
      </dgm:t>
    </dgm:pt>
    <dgm:pt modelId="{76365436-D7A7-4DDA-99D0-23DF97754443}" type="sibTrans" cxnId="{7E30C5AF-CAF6-41C6-8C67-172F800281A7}">
      <dgm:prSet/>
      <dgm:spPr/>
      <dgm:t>
        <a:bodyPr/>
        <a:lstStyle/>
        <a:p>
          <a:endParaRPr lang="en-US"/>
        </a:p>
      </dgm:t>
    </dgm:pt>
    <dgm:pt modelId="{3976FC7E-326F-4E09-A09D-25F6EDCA9EC6}" type="pres">
      <dgm:prSet presAssocID="{85CEEB42-C9E9-43A2-8303-AD6E234E041B}" presName="root" presStyleCnt="0">
        <dgm:presLayoutVars>
          <dgm:dir/>
          <dgm:resizeHandles val="exact"/>
        </dgm:presLayoutVars>
      </dgm:prSet>
      <dgm:spPr/>
    </dgm:pt>
    <dgm:pt modelId="{1DA5D6A6-2339-4899-9152-AFE258727461}" type="pres">
      <dgm:prSet presAssocID="{BBDA3198-6592-410C-9917-B6C29CF4BB74}" presName="compNode" presStyleCnt="0"/>
      <dgm:spPr/>
    </dgm:pt>
    <dgm:pt modelId="{B07741DD-24EC-4FB7-BBF0-9A5DE197E3F6}" type="pres">
      <dgm:prSet presAssocID="{BBDA3198-6592-410C-9917-B6C29CF4BB74}" presName="iconBgRect" presStyleLbl="bgShp" presStyleIdx="0" presStyleCnt="2"/>
      <dgm:spPr/>
    </dgm:pt>
    <dgm:pt modelId="{25FE0FE8-2F4A-4306-BA11-D1E6CBD09BE7}" type="pres">
      <dgm:prSet presAssocID="{BBDA3198-6592-410C-9917-B6C29CF4BB7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3E178C60-41A6-4D40-AE6D-47757AADB733}" type="pres">
      <dgm:prSet presAssocID="{BBDA3198-6592-410C-9917-B6C29CF4BB74}" presName="spaceRect" presStyleCnt="0"/>
      <dgm:spPr/>
    </dgm:pt>
    <dgm:pt modelId="{C6F87C3C-A6FF-4419-877C-B5E3AD9C3F25}" type="pres">
      <dgm:prSet presAssocID="{BBDA3198-6592-410C-9917-B6C29CF4BB74}" presName="textRect" presStyleLbl="revTx" presStyleIdx="0" presStyleCnt="2">
        <dgm:presLayoutVars>
          <dgm:chMax val="1"/>
          <dgm:chPref val="1"/>
        </dgm:presLayoutVars>
      </dgm:prSet>
      <dgm:spPr/>
    </dgm:pt>
    <dgm:pt modelId="{C2E66D67-81AC-4470-BE20-4D81B64516C1}" type="pres">
      <dgm:prSet presAssocID="{377734FD-A1B9-4C74-A750-F4D57C1134A0}" presName="sibTrans" presStyleCnt="0"/>
      <dgm:spPr/>
    </dgm:pt>
    <dgm:pt modelId="{4BA4603E-9AB4-43F1-8457-57B60B34403B}" type="pres">
      <dgm:prSet presAssocID="{8E093AE8-DF0A-4590-AF99-60FCC6607785}" presName="compNode" presStyleCnt="0"/>
      <dgm:spPr/>
    </dgm:pt>
    <dgm:pt modelId="{DC059370-AE79-425F-97DD-09CEAEB0CA40}" type="pres">
      <dgm:prSet presAssocID="{8E093AE8-DF0A-4590-AF99-60FCC6607785}" presName="iconBgRect" presStyleLbl="bgShp" presStyleIdx="1" presStyleCnt="2"/>
      <dgm:spPr/>
    </dgm:pt>
    <dgm:pt modelId="{96D55D9D-A718-4216-9908-5052D1A23DA1}" type="pres">
      <dgm:prSet presAssocID="{8E093AE8-DF0A-4590-AF99-60FCC660778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D26D4C17-B266-4583-ABD2-8E3360B44C53}" type="pres">
      <dgm:prSet presAssocID="{8E093AE8-DF0A-4590-AF99-60FCC6607785}" presName="spaceRect" presStyleCnt="0"/>
      <dgm:spPr/>
    </dgm:pt>
    <dgm:pt modelId="{98B05AF6-E808-49AE-AB01-1CE93885CAE5}" type="pres">
      <dgm:prSet presAssocID="{8E093AE8-DF0A-4590-AF99-60FCC660778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067B0807-A142-4E13-9ED5-E40C9F63FA7D}" type="presOf" srcId="{BBDA3198-6592-410C-9917-B6C29CF4BB74}" destId="{C6F87C3C-A6FF-4419-877C-B5E3AD9C3F25}" srcOrd="0" destOrd="0" presId="urn:microsoft.com/office/officeart/2018/5/layout/IconCircleLabelList"/>
    <dgm:cxn modelId="{4913479C-59DA-42CE-81CA-6F0A21F521BA}" type="presOf" srcId="{8E093AE8-DF0A-4590-AF99-60FCC6607785}" destId="{98B05AF6-E808-49AE-AB01-1CE93885CAE5}" srcOrd="0" destOrd="0" presId="urn:microsoft.com/office/officeart/2018/5/layout/IconCircleLabelList"/>
    <dgm:cxn modelId="{7E30C5AF-CAF6-41C6-8C67-172F800281A7}" srcId="{85CEEB42-C9E9-43A2-8303-AD6E234E041B}" destId="{8E093AE8-DF0A-4590-AF99-60FCC6607785}" srcOrd="1" destOrd="0" parTransId="{A064AF41-8CC3-426D-B6D4-535FEEF02DF9}" sibTransId="{76365436-D7A7-4DDA-99D0-23DF97754443}"/>
    <dgm:cxn modelId="{083EF2C5-E240-4A60-AC99-5D7515486D21}" type="presOf" srcId="{85CEEB42-C9E9-43A2-8303-AD6E234E041B}" destId="{3976FC7E-326F-4E09-A09D-25F6EDCA9EC6}" srcOrd="0" destOrd="0" presId="urn:microsoft.com/office/officeart/2018/5/layout/IconCircleLabelList"/>
    <dgm:cxn modelId="{6E328FED-0AD6-4A60-B09E-7B5894FAD8D0}" srcId="{85CEEB42-C9E9-43A2-8303-AD6E234E041B}" destId="{BBDA3198-6592-410C-9917-B6C29CF4BB74}" srcOrd="0" destOrd="0" parTransId="{843A5BCF-30DC-495F-88C8-6A8F3D83DD3D}" sibTransId="{377734FD-A1B9-4C74-A750-F4D57C1134A0}"/>
    <dgm:cxn modelId="{D1F197DA-233D-46EF-A46B-74A8527290A2}" type="presParOf" srcId="{3976FC7E-326F-4E09-A09D-25F6EDCA9EC6}" destId="{1DA5D6A6-2339-4899-9152-AFE258727461}" srcOrd="0" destOrd="0" presId="urn:microsoft.com/office/officeart/2018/5/layout/IconCircleLabelList"/>
    <dgm:cxn modelId="{4AA76BFE-F335-418E-B1B9-C3FE3A5463EB}" type="presParOf" srcId="{1DA5D6A6-2339-4899-9152-AFE258727461}" destId="{B07741DD-24EC-4FB7-BBF0-9A5DE197E3F6}" srcOrd="0" destOrd="0" presId="urn:microsoft.com/office/officeart/2018/5/layout/IconCircleLabelList"/>
    <dgm:cxn modelId="{0FA4B68D-D32A-4A5B-B534-75D478A3E8A4}" type="presParOf" srcId="{1DA5D6A6-2339-4899-9152-AFE258727461}" destId="{25FE0FE8-2F4A-4306-BA11-D1E6CBD09BE7}" srcOrd="1" destOrd="0" presId="urn:microsoft.com/office/officeart/2018/5/layout/IconCircleLabelList"/>
    <dgm:cxn modelId="{161F5D80-10C6-4449-9231-AFFC5048C584}" type="presParOf" srcId="{1DA5D6A6-2339-4899-9152-AFE258727461}" destId="{3E178C60-41A6-4D40-AE6D-47757AADB733}" srcOrd="2" destOrd="0" presId="urn:microsoft.com/office/officeart/2018/5/layout/IconCircleLabelList"/>
    <dgm:cxn modelId="{A1CAB552-9543-493B-8169-497CAB5E4615}" type="presParOf" srcId="{1DA5D6A6-2339-4899-9152-AFE258727461}" destId="{C6F87C3C-A6FF-4419-877C-B5E3AD9C3F25}" srcOrd="3" destOrd="0" presId="urn:microsoft.com/office/officeart/2018/5/layout/IconCircleLabelList"/>
    <dgm:cxn modelId="{AEA084DC-2F09-4D9F-AA08-5C88ABF31E08}" type="presParOf" srcId="{3976FC7E-326F-4E09-A09D-25F6EDCA9EC6}" destId="{C2E66D67-81AC-4470-BE20-4D81B64516C1}" srcOrd="1" destOrd="0" presId="urn:microsoft.com/office/officeart/2018/5/layout/IconCircleLabelList"/>
    <dgm:cxn modelId="{27CF3EF4-F22B-46EF-9256-1FDDB4860D4F}" type="presParOf" srcId="{3976FC7E-326F-4E09-A09D-25F6EDCA9EC6}" destId="{4BA4603E-9AB4-43F1-8457-57B60B34403B}" srcOrd="2" destOrd="0" presId="urn:microsoft.com/office/officeart/2018/5/layout/IconCircleLabelList"/>
    <dgm:cxn modelId="{8B429349-3796-4FDE-8461-BF1C72B9D573}" type="presParOf" srcId="{4BA4603E-9AB4-43F1-8457-57B60B34403B}" destId="{DC059370-AE79-425F-97DD-09CEAEB0CA40}" srcOrd="0" destOrd="0" presId="urn:microsoft.com/office/officeart/2018/5/layout/IconCircleLabelList"/>
    <dgm:cxn modelId="{2DFBF628-8FE8-417E-A3AF-0753E0CD0D1F}" type="presParOf" srcId="{4BA4603E-9AB4-43F1-8457-57B60B34403B}" destId="{96D55D9D-A718-4216-9908-5052D1A23DA1}" srcOrd="1" destOrd="0" presId="urn:microsoft.com/office/officeart/2018/5/layout/IconCircleLabelList"/>
    <dgm:cxn modelId="{31CD5BB2-893E-4A93-B73F-B0388012131A}" type="presParOf" srcId="{4BA4603E-9AB4-43F1-8457-57B60B34403B}" destId="{D26D4C17-B266-4583-ABD2-8E3360B44C53}" srcOrd="2" destOrd="0" presId="urn:microsoft.com/office/officeart/2018/5/layout/IconCircleLabelList"/>
    <dgm:cxn modelId="{D5F2C943-A1C9-46B6-B7E4-A60F1A74AF95}" type="presParOf" srcId="{4BA4603E-9AB4-43F1-8457-57B60B34403B}" destId="{98B05AF6-E808-49AE-AB01-1CE93885CAE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7741DD-24EC-4FB7-BBF0-9A5DE197E3F6}">
      <dsp:nvSpPr>
        <dsp:cNvPr id="0" name=""/>
        <dsp:cNvSpPr/>
      </dsp:nvSpPr>
      <dsp:spPr>
        <a:xfrm>
          <a:off x="1790202" y="14924"/>
          <a:ext cx="2161687" cy="216168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FE0FE8-2F4A-4306-BA11-D1E6CBD09BE7}">
      <dsp:nvSpPr>
        <dsp:cNvPr id="0" name=""/>
        <dsp:cNvSpPr/>
      </dsp:nvSpPr>
      <dsp:spPr>
        <a:xfrm>
          <a:off x="2250890" y="475612"/>
          <a:ext cx="1240312" cy="12403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87C3C-A6FF-4419-877C-B5E3AD9C3F25}">
      <dsp:nvSpPr>
        <dsp:cNvPr id="0" name=""/>
        <dsp:cNvSpPr/>
      </dsp:nvSpPr>
      <dsp:spPr>
        <a:xfrm>
          <a:off x="1099171" y="2849925"/>
          <a:ext cx="35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900" kern="1200" dirty="0">
              <a:solidFill>
                <a:schemeClr val="tx1">
                  <a:lumMod val="85000"/>
                </a:schemeClr>
              </a:solidFill>
            </a:rPr>
            <a:t>Logistic Regression</a:t>
          </a:r>
        </a:p>
      </dsp:txBody>
      <dsp:txXfrm>
        <a:off x="1099171" y="2849925"/>
        <a:ext cx="3543750" cy="720000"/>
      </dsp:txXfrm>
    </dsp:sp>
    <dsp:sp modelId="{DC059370-AE79-425F-97DD-09CEAEB0CA40}">
      <dsp:nvSpPr>
        <dsp:cNvPr id="0" name=""/>
        <dsp:cNvSpPr/>
      </dsp:nvSpPr>
      <dsp:spPr>
        <a:xfrm>
          <a:off x="5954108" y="14924"/>
          <a:ext cx="2161687" cy="216168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D55D9D-A718-4216-9908-5052D1A23DA1}">
      <dsp:nvSpPr>
        <dsp:cNvPr id="0" name=""/>
        <dsp:cNvSpPr/>
      </dsp:nvSpPr>
      <dsp:spPr>
        <a:xfrm>
          <a:off x="6414796" y="475612"/>
          <a:ext cx="1240312" cy="1240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B05AF6-E808-49AE-AB01-1CE93885CAE5}">
      <dsp:nvSpPr>
        <dsp:cNvPr id="0" name=""/>
        <dsp:cNvSpPr/>
      </dsp:nvSpPr>
      <dsp:spPr>
        <a:xfrm>
          <a:off x="5263077" y="2849925"/>
          <a:ext cx="35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900" kern="1200" dirty="0">
              <a:solidFill>
                <a:schemeClr val="tx1">
                  <a:lumMod val="85000"/>
                </a:schemeClr>
              </a:solidFill>
            </a:rPr>
            <a:t>Random Forest</a:t>
          </a:r>
        </a:p>
      </dsp:txBody>
      <dsp:txXfrm>
        <a:off x="5263077" y="2849925"/>
        <a:ext cx="354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18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205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501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86526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327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9121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62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3044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45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135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666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44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44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644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349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519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413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E560E-3099-49A3-A886-522A1BA0AEC2}" type="datetimeFigureOut">
              <a:rPr lang="en-US" smtClean="0"/>
              <a:t>3/20/2023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4B93C9-6BFD-4BB9-AB4F-46601267C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9595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team-3-project-4.onrender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7" name="Rectangle 46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234F2521-5A98-F848-E237-12C7A0C34C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13811" b="29923"/>
          <a:stretch/>
        </p:blipFill>
        <p:spPr>
          <a:xfrm>
            <a:off x="0" y="7678"/>
            <a:ext cx="12188389" cy="685799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51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53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4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5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6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7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8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59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0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1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2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3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4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5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6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7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8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69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0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71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43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7586EC8-9874-368B-8B64-87748C55B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400" b="1" dirty="0"/>
              <a:t>Stroke Prediction Dashboard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DED9EF-8E5F-9E10-C66F-40FF9634FF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b="1" dirty="0">
                <a:solidFill>
                  <a:srgbClr val="1199FF"/>
                </a:solidFill>
              </a:rPr>
              <a:t>Project 4 | Team 3</a:t>
            </a:r>
          </a:p>
          <a:p>
            <a:pPr algn="ctr"/>
            <a:r>
              <a:rPr lang="en-US" b="1" dirty="0">
                <a:solidFill>
                  <a:srgbClr val="1199FF"/>
                </a:solidFill>
              </a:rPr>
              <a:t>Lauren, Kathleen, Satya, &amp; Megan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CCAC1E-B585-D8B3-A1F0-D01AC51C064D}"/>
              </a:ext>
            </a:extLst>
          </p:cNvPr>
          <p:cNvSpPr txBox="1"/>
          <p:nvPr/>
        </p:nvSpPr>
        <p:spPr>
          <a:xfrm>
            <a:off x="3611" y="6608234"/>
            <a:ext cx="12188389" cy="2497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000" dirty="0">
                <a:solidFill>
                  <a:schemeClr val="tx1">
                    <a:lumMod val="85000"/>
                  </a:schemeClr>
                </a:solidFill>
              </a:rPr>
              <a:t>&lt;a </a:t>
            </a:r>
            <a:r>
              <a:rPr lang="en-US" sz="1000" dirty="0" err="1">
                <a:solidFill>
                  <a:schemeClr val="tx1">
                    <a:lumMod val="85000"/>
                  </a:schemeClr>
                </a:solidFill>
              </a:rPr>
              <a:t>href</a:t>
            </a:r>
            <a:r>
              <a:rPr lang="en-US" sz="1000" dirty="0">
                <a:solidFill>
                  <a:schemeClr val="tx1">
                    <a:lumMod val="85000"/>
                  </a:schemeClr>
                </a:solidFill>
              </a:rPr>
              <a:t>="https://www.freepik.com/free-photo/3d-brain-with-lightening_6214247.htm#query=brain%20stroke&amp;position=27&amp;from_view=keyword&amp;track=ais"&gt;Image by </a:t>
            </a:r>
            <a:r>
              <a:rPr lang="en-US" sz="1000" dirty="0" err="1">
                <a:solidFill>
                  <a:schemeClr val="tx1">
                    <a:lumMod val="85000"/>
                  </a:schemeClr>
                </a:solidFill>
              </a:rPr>
              <a:t>kjpargeter</a:t>
            </a:r>
            <a:r>
              <a:rPr lang="en-US" sz="1000" dirty="0">
                <a:solidFill>
                  <a:schemeClr val="tx1">
                    <a:lumMod val="85000"/>
                  </a:schemeClr>
                </a:solidFill>
              </a:rPr>
              <a:t>&lt;/a&gt; on </a:t>
            </a:r>
            <a:r>
              <a:rPr lang="en-US" sz="1000" dirty="0" err="1">
                <a:solidFill>
                  <a:schemeClr val="tx1">
                    <a:lumMod val="85000"/>
                  </a:schemeClr>
                </a:solidFill>
              </a:rPr>
              <a:t>Freepik</a:t>
            </a:r>
            <a:endParaRPr lang="en-US" sz="1000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714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70C0"/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43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4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5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0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0A9791A-E9F1-8D84-3523-6849696A7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What is a stroke</a:t>
            </a:r>
          </a:p>
        </p:txBody>
      </p: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B0AA0-CBA3-C09E-2D83-87DD69C0A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According to the CDC a stroke, sometimes called a brain attack, occurs when something blocks blood supply to part of the brain or when a blood vessel in the brain bursts. In either case, parts of the brain come damaged or die. A stroke can cause lasting brain damage, long-term disability, or even death. </a:t>
            </a:r>
          </a:p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There are 3 different types of strokes?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Transient Ischemic Attach (TIA) – ‘mini stroke’ caused by a temporary clot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Ischemic Stroke – clot obstructing the flow of blood to the brain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Hemorrhagic Stroke – blood vessel rupturing and preventing blood flow to the brain</a:t>
            </a:r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174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016106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70C0"/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95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2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7724F7-1D75-3714-7B9D-03562557F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Signs of a Stroke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66CBE-8A9A-CDFA-77EC-B34B6908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There are 5 main warning signs of a stroke.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Numbness or weakness in the face, arm, or leg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Confusion or trouble speaking or understanding speech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Trouble seeing in one or both eyes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Trouble walking, dizziness or balance problems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Sever headache with unknown cause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126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252292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70C0"/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95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2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6BDB01-DB20-3792-F5B2-787BA61DB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n-US" sz="4000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Data and data delivery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A37D4-AD99-3752-14BA-CEB9163C4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Used a Stroke Prediction Dataset from Kaggle that contained 11 clinical features for predicting stroke events. </a:t>
            </a:r>
          </a:p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Data was cleaned, to drop null values, changed the age column data type.</a:t>
            </a:r>
          </a:p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Output model is hosted on Render.</a:t>
            </a:r>
          </a:p>
          <a:p>
            <a:pPr marL="0" indent="0">
              <a:buNone/>
            </a:pPr>
            <a:endParaRPr lang="en-US" sz="1800" dirty="0">
              <a:solidFill>
                <a:schemeClr val="tx1">
                  <a:lumMod val="85000"/>
                </a:schemeClr>
              </a:solidFill>
            </a:endParaRP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126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010C29-A3B9-CA57-1AEE-8EE8D181E0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287" y="4703261"/>
            <a:ext cx="5345112" cy="1665790"/>
          </a:xfrm>
          <a:prstGeom prst="round2DiagRect">
            <a:avLst>
              <a:gd name="adj1" fmla="val 16667"/>
              <a:gd name="adj2" fmla="val 0"/>
            </a:avLst>
          </a:prstGeom>
          <a:ln w="28575" cap="sq">
            <a:solidFill>
              <a:schemeClr val="tx2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94976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2000">
              <a:srgbClr val="0070C0"/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BCD7E-7CDF-2EDF-0C91-A6E87E61F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  <a:latin typeface="Georgia" panose="02040502050405020303" pitchFamily="18" charset="0"/>
              </a:rPr>
              <a:t>Supervised Machine Learning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F9E9084E-F0D8-B14E-7FCB-F64FE41BB5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0243784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20369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2000">
              <a:srgbClr val="0070C0"/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BCD7E-7CDF-2EDF-0C91-A6E87E61F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Georgia" panose="02040502050405020303" pitchFamily="18" charset="0"/>
              </a:rPr>
              <a:t>Logistic regression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8C05B0-936A-1798-003E-E72D874BE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05903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4D4D4"/>
                </a:solidFill>
                <a:effectLst/>
              </a:rPr>
              <a:t>Training Data Score: 0.96</a:t>
            </a:r>
          </a:p>
          <a:p>
            <a:r>
              <a:rPr lang="en-US" b="0" i="0" dirty="0">
                <a:solidFill>
                  <a:srgbClr val="D4D4D4"/>
                </a:solidFill>
                <a:effectLst/>
              </a:rPr>
              <a:t>Testing Data Score: 0.95</a:t>
            </a:r>
          </a:p>
          <a:p>
            <a:pPr lvl="1"/>
            <a:r>
              <a:rPr lang="en-US" b="0" i="0" dirty="0">
                <a:solidFill>
                  <a:srgbClr val="D4D4D4"/>
                </a:solidFill>
                <a:effectLst/>
              </a:rPr>
              <a:t>Actual: [0, 0, 0, 0, 0, 0, 0, 0, 0, 0] </a:t>
            </a:r>
          </a:p>
          <a:p>
            <a:pPr lvl="1"/>
            <a:r>
              <a:rPr lang="en-US" b="0" i="0" dirty="0">
                <a:solidFill>
                  <a:srgbClr val="D4D4D4"/>
                </a:solidFill>
                <a:effectLst/>
              </a:rPr>
              <a:t>Predicted: [0, 0, 0, 0, 0, 0, 0, 0, 0, 0]</a:t>
            </a:r>
          </a:p>
          <a:p>
            <a:r>
              <a:rPr lang="en-US" dirty="0">
                <a:solidFill>
                  <a:srgbClr val="D4D4D4"/>
                </a:solidFill>
              </a:rPr>
              <a:t>Confusion matrix</a:t>
            </a:r>
          </a:p>
          <a:p>
            <a:pPr lvl="1"/>
            <a:r>
              <a:rPr lang="en-US" b="0" i="0" dirty="0">
                <a:solidFill>
                  <a:srgbClr val="D4D4D4"/>
                </a:solidFill>
                <a:effectLst/>
              </a:rPr>
              <a:t>array([	[1165, 0],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D4D4D4"/>
                </a:solidFill>
              </a:rPr>
              <a:t>		</a:t>
            </a:r>
            <a:r>
              <a:rPr lang="en-US" b="0" i="0" dirty="0">
                <a:solidFill>
                  <a:srgbClr val="D4D4D4"/>
                </a:solidFill>
                <a:effectLst/>
              </a:rPr>
              <a:t>[ 63, 0]], </a:t>
            </a:r>
            <a:r>
              <a:rPr lang="en-US" b="0" i="0" dirty="0" err="1">
                <a:solidFill>
                  <a:srgbClr val="D4D4D4"/>
                </a:solidFill>
                <a:effectLst/>
              </a:rPr>
              <a:t>dtype</a:t>
            </a:r>
            <a:r>
              <a:rPr lang="en-US" b="0" i="0" dirty="0">
                <a:solidFill>
                  <a:srgbClr val="D4D4D4"/>
                </a:solidFill>
                <a:effectLst/>
              </a:rPr>
              <a:t>=int64)</a:t>
            </a:r>
          </a:p>
          <a:p>
            <a:r>
              <a:rPr lang="en-US" b="0" i="0" dirty="0">
                <a:solidFill>
                  <a:srgbClr val="D4D4D4"/>
                </a:solidFill>
                <a:effectLst/>
              </a:rPr>
              <a:t>Logistic Regression Accuracy: 0.9486 </a:t>
            </a:r>
            <a:r>
              <a:rPr lang="en-US" b="0" i="0" dirty="0">
                <a:solidFill>
                  <a:schemeClr val="accent2"/>
                </a:solidFill>
                <a:effectLst/>
              </a:rPr>
              <a:t>(94.9%)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502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2000">
              <a:srgbClr val="0070C0"/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BCD7E-7CDF-2EDF-0C91-A6E87E61F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3"/>
                </a:solidFill>
                <a:latin typeface="Georgia" panose="02040502050405020303" pitchFamily="18" charset="0"/>
              </a:rPr>
              <a:t>Random Forest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8C05B0-936A-1798-003E-E72D874BE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963902" cy="4059034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rgbClr val="D4D4D4"/>
                </a:solidFill>
                <a:effectLst/>
              </a:rPr>
              <a:t>Training Score: 1.0</a:t>
            </a:r>
          </a:p>
          <a:p>
            <a:r>
              <a:rPr lang="en-US" b="0" i="0" dirty="0">
                <a:solidFill>
                  <a:srgbClr val="D4D4D4"/>
                </a:solidFill>
                <a:effectLst/>
              </a:rPr>
              <a:t>Testing Score: 0.9462</a:t>
            </a:r>
          </a:p>
          <a:p>
            <a:r>
              <a:rPr lang="en-US" b="0" i="0" dirty="0">
                <a:solidFill>
                  <a:srgbClr val="D4D4D4"/>
                </a:solidFill>
                <a:effectLst/>
              </a:rPr>
              <a:t>Random Forest Classifier Accuracy: 0.94625 </a:t>
            </a:r>
            <a:r>
              <a:rPr lang="en-US" b="0" i="0" dirty="0">
                <a:solidFill>
                  <a:schemeClr val="accent3"/>
                </a:solidFill>
                <a:effectLst/>
              </a:rPr>
              <a:t>(94.63%)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96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70C0"/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" name="Rectangle 155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4" name="Group 157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59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0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71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6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7F4791-DAF5-E4EB-FB66-3C220834C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1082673"/>
            <a:ext cx="3544104" cy="4708528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  <a:latin typeface="Georgia" panose="02040502050405020303" pitchFamily="18" charset="0"/>
              </a:rPr>
              <a:t>Stroke Prediction Dashboard</a:t>
            </a:r>
          </a:p>
        </p:txBody>
      </p:sp>
      <p:cxnSp>
        <p:nvCxnSpPr>
          <p:cNvPr id="155" name="Straight Connector 186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22528-4D7A-D670-675B-E1C4DB6C32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5761040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Dashboard was created that allows the end user to input some information (via drop down fields) </a:t>
            </a:r>
          </a:p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Once the user enters in their information the dashboard will determine if they are likely to have a stroke in the future or not.  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The more details a user enters; the better the predictor will be.</a:t>
            </a:r>
          </a:p>
          <a:p>
            <a:pPr lvl="1"/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Options for indicators are</a:t>
            </a:r>
          </a:p>
          <a:p>
            <a:pPr lvl="2"/>
            <a:r>
              <a:rPr lang="en-US" sz="1600" dirty="0">
                <a:solidFill>
                  <a:schemeClr val="tx1">
                    <a:lumMod val="85000"/>
                  </a:schemeClr>
                </a:solidFill>
              </a:rPr>
              <a:t>Age			</a:t>
            </a:r>
          </a:p>
          <a:p>
            <a:pPr lvl="2"/>
            <a:r>
              <a:rPr lang="en-US" sz="1600" dirty="0">
                <a:solidFill>
                  <a:schemeClr val="tx1">
                    <a:lumMod val="85000"/>
                  </a:schemeClr>
                </a:solidFill>
              </a:rPr>
              <a:t>Gender</a:t>
            </a:r>
          </a:p>
          <a:p>
            <a:pPr lvl="2"/>
            <a:r>
              <a:rPr lang="en-US" sz="1600" dirty="0">
                <a:solidFill>
                  <a:schemeClr val="tx1">
                    <a:lumMod val="85000"/>
                  </a:schemeClr>
                </a:solidFill>
              </a:rPr>
              <a:t>Hypertension</a:t>
            </a:r>
          </a:p>
          <a:p>
            <a:pPr lvl="2"/>
            <a:r>
              <a:rPr lang="en-US" sz="1600" dirty="0">
                <a:solidFill>
                  <a:schemeClr val="tx1">
                    <a:lumMod val="85000"/>
                  </a:schemeClr>
                </a:solidFill>
              </a:rPr>
              <a:t>Heart Disease</a:t>
            </a:r>
          </a:p>
          <a:p>
            <a:pPr lvl="2"/>
            <a:r>
              <a:rPr lang="en-US" sz="1600" dirty="0">
                <a:solidFill>
                  <a:schemeClr val="tx1">
                    <a:lumMod val="85000"/>
                  </a:schemeClr>
                </a:solidFill>
              </a:rPr>
              <a:t>Average Glucose Level</a:t>
            </a:r>
          </a:p>
          <a:p>
            <a:pPr lvl="2"/>
            <a:r>
              <a:rPr lang="en-US" sz="1600" dirty="0">
                <a:solidFill>
                  <a:schemeClr val="tx1">
                    <a:lumMod val="85000"/>
                  </a:schemeClr>
                </a:solidFill>
              </a:rPr>
              <a:t>BMI</a:t>
            </a:r>
          </a:p>
          <a:p>
            <a:pPr lvl="2"/>
            <a:r>
              <a:rPr lang="en-US" sz="1600" dirty="0">
                <a:solidFill>
                  <a:schemeClr val="tx1">
                    <a:lumMod val="85000"/>
                  </a:schemeClr>
                </a:solidFill>
              </a:rPr>
              <a:t>Smoking Status</a:t>
            </a:r>
          </a:p>
          <a:p>
            <a:pPr lvl="2"/>
            <a:endParaRPr lang="en-US" sz="1600" dirty="0"/>
          </a:p>
        </p:txBody>
      </p:sp>
      <p:grpSp>
        <p:nvGrpSpPr>
          <p:cNvPr id="157" name="Group 188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19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863771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70C0"/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" name="Rectangle 155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4" name="Group 157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59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0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71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6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7F4791-DAF5-E4EB-FB66-3C220834C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249" y="946523"/>
            <a:ext cx="3544104" cy="4708528"/>
          </a:xfrm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chemeClr val="bg2">
                    <a:lumMod val="20000"/>
                    <a:lumOff val="80000"/>
                  </a:schemeClr>
                </a:solidFill>
                <a:latin typeface="Georgia" panose="02040502050405020303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Stroke Prediction Dashboard</a:t>
            </a:r>
            <a:endParaRPr lang="en-US" b="1" dirty="0">
              <a:solidFill>
                <a:schemeClr val="bg2">
                  <a:lumMod val="20000"/>
                  <a:lumOff val="80000"/>
                </a:schemeClr>
              </a:solidFill>
              <a:latin typeface="Georgia" panose="02040502050405020303" pitchFamily="18" charset="0"/>
            </a:endParaRPr>
          </a:p>
        </p:txBody>
      </p:sp>
      <p:cxnSp>
        <p:nvCxnSpPr>
          <p:cNvPr id="155" name="Straight Connector 186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Group 188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19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7" name="Content Placeholder 6" descr="Graphical user interface&#10;&#10;Description automatically generated">
            <a:extLst>
              <a:ext uri="{FF2B5EF4-FFF2-40B4-BE49-F238E27FC236}">
                <a16:creationId xmlns:a16="http://schemas.microsoft.com/office/drawing/2014/main" id="{39ABAED7-DE24-CBAD-0123-7619029F7D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315" y="1024748"/>
            <a:ext cx="3544102" cy="4248520"/>
          </a:xfrm>
          <a:prstGeom prst="round2DiagRect">
            <a:avLst>
              <a:gd name="adj1" fmla="val 16667"/>
              <a:gd name="adj2" fmla="val 0"/>
            </a:avLst>
          </a:prstGeom>
          <a:ln w="28575" cap="sq">
            <a:solidFill>
              <a:schemeClr val="tx2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E64BE80-5989-8488-7837-8982A4C2974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" r="1699"/>
          <a:stretch/>
        </p:blipFill>
        <p:spPr>
          <a:xfrm>
            <a:off x="8859890" y="1454112"/>
            <a:ext cx="3041598" cy="936235"/>
          </a:xfrm>
          <a:prstGeom prst="round2DiagRect">
            <a:avLst>
              <a:gd name="adj1" fmla="val 16667"/>
              <a:gd name="adj2" fmla="val 0"/>
            </a:avLst>
          </a:prstGeom>
          <a:ln w="28575" cap="sq">
            <a:solidFill>
              <a:schemeClr val="tx2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DDC7A88-9C6F-7A88-81C2-27E06B62CC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465" y="2752288"/>
            <a:ext cx="3041598" cy="960576"/>
          </a:xfrm>
          <a:prstGeom prst="round2DiagRect">
            <a:avLst>
              <a:gd name="adj1" fmla="val 16667"/>
              <a:gd name="adj2" fmla="val 0"/>
            </a:avLst>
          </a:prstGeom>
          <a:ln w="28575" cap="sq">
            <a:solidFill>
              <a:schemeClr val="tx2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E3DA94-BF77-4163-5469-6C13942BF5F9}"/>
              </a:ext>
            </a:extLst>
          </p:cNvPr>
          <p:cNvSpPr txBox="1"/>
          <p:nvPr/>
        </p:nvSpPr>
        <p:spPr>
          <a:xfrm>
            <a:off x="8800809" y="4017962"/>
            <a:ext cx="3162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Out of the 4909 patient data points in our dataset; 209 had a stroke (4.3%) of our dataset. </a:t>
            </a:r>
          </a:p>
        </p:txBody>
      </p:sp>
    </p:spTree>
    <p:extLst>
      <p:ext uri="{BB962C8B-B14F-4D97-AF65-F5344CB8AC3E}">
        <p14:creationId xmlns:p14="http://schemas.microsoft.com/office/powerpoint/2010/main" val="39656360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ustom 2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261</TotalTime>
  <Words>490</Words>
  <Application>Microsoft Office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Georgia</vt:lpstr>
      <vt:lpstr>Tw Cen MT</vt:lpstr>
      <vt:lpstr>Circuit</vt:lpstr>
      <vt:lpstr>Stroke Prediction Dashboard </vt:lpstr>
      <vt:lpstr>What is a stroke</vt:lpstr>
      <vt:lpstr>Signs of a Stroke</vt:lpstr>
      <vt:lpstr>Data and data delivery</vt:lpstr>
      <vt:lpstr>Supervised Machine Learning</vt:lpstr>
      <vt:lpstr>Logistic regression</vt:lpstr>
      <vt:lpstr>Random Forest</vt:lpstr>
      <vt:lpstr>Stroke Prediction Dashboard</vt:lpstr>
      <vt:lpstr>Stroke Prediction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Stroke Predictor </dc:title>
  <dc:creator>Blazevic, Megan</dc:creator>
  <cp:lastModifiedBy>Blazevic, Megan</cp:lastModifiedBy>
  <cp:revision>1</cp:revision>
  <dcterms:created xsi:type="dcterms:W3CDTF">2023-03-10T16:25:14Z</dcterms:created>
  <dcterms:modified xsi:type="dcterms:W3CDTF">2023-03-21T00:46:44Z</dcterms:modified>
</cp:coreProperties>
</file>

<file path=docProps/thumbnail.jpeg>
</file>